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7" r:id="rId8"/>
    <p:sldId id="268" r:id="rId9"/>
    <p:sldId id="269" r:id="rId10"/>
    <p:sldId id="265" r:id="rId11"/>
    <p:sldId id="266"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7"/>
            <p14:sldId id="268"/>
            <p14:sldId id="269"/>
            <p14:sldId id="265"/>
            <p14:sldId id="266"/>
          </p14:sldIdLst>
        </p14:section>
      </p14:sectionLst>
    </p:ext>
    <p:ext uri="{EFAFB233-063F-42B5-8137-9DF3F51BA10A}">
      <p15:sldGuideLst xmlns:p15="http://schemas.microsoft.com/office/powerpoint/2012/main">
        <p15:guide id="1" orient="horz" pos="2069" userDrawn="1">
          <p15:clr>
            <a:srgbClr val="A4A3A4"/>
          </p15:clr>
        </p15:guide>
        <p15:guide id="2" pos="33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89189" autoAdjust="0"/>
  </p:normalViewPr>
  <p:slideViewPr>
    <p:cSldViewPr snapToGrid="0">
      <p:cViewPr varScale="1">
        <p:scale>
          <a:sx n="76" d="100"/>
          <a:sy n="76" d="100"/>
        </p:scale>
        <p:origin x="1378" y="67"/>
      </p:cViewPr>
      <p:guideLst>
        <p:guide orient="horz" pos="2069"/>
        <p:guide pos="33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er Daniel AWE" userId="addf4d25-6ae0-452e-b514-2354e20e406c" providerId="ADAL" clId="{17878E6D-10B8-4E2D-B43C-9BAAB3324872}"/>
    <pc:docChg chg="undo custSel modSld">
      <pc:chgData name="Chester Daniel AWE" userId="addf4d25-6ae0-452e-b514-2354e20e406c" providerId="ADAL" clId="{17878E6D-10B8-4E2D-B43C-9BAAB3324872}" dt="2023-06-06T16:54:12.406" v="1178" actId="1076"/>
      <pc:docMkLst>
        <pc:docMk/>
      </pc:docMkLst>
      <pc:sldChg chg="addSp modSp mod">
        <pc:chgData name="Chester Daniel AWE" userId="addf4d25-6ae0-452e-b514-2354e20e406c" providerId="ADAL" clId="{17878E6D-10B8-4E2D-B43C-9BAAB3324872}" dt="2023-06-06T08:35:40.934" v="262" actId="1076"/>
        <pc:sldMkLst>
          <pc:docMk/>
          <pc:sldMk cId="607453612" sldId="256"/>
        </pc:sldMkLst>
        <pc:spChg chg="mod">
          <ac:chgData name="Chester Daniel AWE" userId="addf4d25-6ae0-452e-b514-2354e20e406c" providerId="ADAL" clId="{17878E6D-10B8-4E2D-B43C-9BAAB3324872}" dt="2023-06-06T08:10:14.487" v="29" actId="164"/>
          <ac:spMkLst>
            <pc:docMk/>
            <pc:sldMk cId="607453612" sldId="256"/>
            <ac:spMk id="2" creationId="{71455779-A5D6-53C2-D2A5-001C4FE710BD}"/>
          </ac:spMkLst>
        </pc:spChg>
        <pc:spChg chg="add mod">
          <ac:chgData name="Chester Daniel AWE" userId="addf4d25-6ae0-452e-b514-2354e20e406c" providerId="ADAL" clId="{17878E6D-10B8-4E2D-B43C-9BAAB3324872}" dt="2023-06-06T08:10:14.487" v="29" actId="164"/>
          <ac:spMkLst>
            <pc:docMk/>
            <pc:sldMk cId="607453612" sldId="256"/>
            <ac:spMk id="5" creationId="{8B9EB129-D9FE-1D04-A0F4-A4208FED66A7}"/>
          </ac:spMkLst>
        </pc:spChg>
        <pc:spChg chg="mod">
          <ac:chgData name="Chester Daniel AWE" userId="addf4d25-6ae0-452e-b514-2354e20e406c" providerId="ADAL" clId="{17878E6D-10B8-4E2D-B43C-9BAAB3324872}" dt="2023-06-06T08:10:03.304" v="28" actId="164"/>
          <ac:spMkLst>
            <pc:docMk/>
            <pc:sldMk cId="607453612" sldId="256"/>
            <ac:spMk id="9" creationId="{03D6ED87-50FD-CDA6-CB4A-50204A2E8023}"/>
          </ac:spMkLst>
        </pc:spChg>
        <pc:spChg chg="add mod">
          <ac:chgData name="Chester Daniel AWE" userId="addf4d25-6ae0-452e-b514-2354e20e406c" providerId="ADAL" clId="{17878E6D-10B8-4E2D-B43C-9BAAB3324872}" dt="2023-06-06T08:09:32.672" v="20" actId="164"/>
          <ac:spMkLst>
            <pc:docMk/>
            <pc:sldMk cId="607453612" sldId="256"/>
            <ac:spMk id="12" creationId="{25632D00-F286-B6E0-86E3-43B10FAC216F}"/>
          </ac:spMkLst>
        </pc:spChg>
        <pc:spChg chg="mod">
          <ac:chgData name="Chester Daniel AWE" userId="addf4d25-6ae0-452e-b514-2354e20e406c" providerId="ADAL" clId="{17878E6D-10B8-4E2D-B43C-9BAAB3324872}" dt="2023-06-06T08:09:32.672" v="20" actId="164"/>
          <ac:spMkLst>
            <pc:docMk/>
            <pc:sldMk cId="607453612" sldId="256"/>
            <ac:spMk id="14" creationId="{95550162-0185-2016-DD9D-4DCB60F0BC77}"/>
          </ac:spMkLst>
        </pc:spChg>
        <pc:spChg chg="add mod">
          <ac:chgData name="Chester Daniel AWE" userId="addf4d25-6ae0-452e-b514-2354e20e406c" providerId="ADAL" clId="{17878E6D-10B8-4E2D-B43C-9BAAB3324872}" dt="2023-06-06T08:10:03.304" v="28" actId="164"/>
          <ac:spMkLst>
            <pc:docMk/>
            <pc:sldMk cId="607453612" sldId="256"/>
            <ac:spMk id="15" creationId="{66127C5D-E69B-FDE0-5102-0778982F30B1}"/>
          </ac:spMkLst>
        </pc:spChg>
        <pc:grpChg chg="add mod">
          <ac:chgData name="Chester Daniel AWE" userId="addf4d25-6ae0-452e-b514-2354e20e406c" providerId="ADAL" clId="{17878E6D-10B8-4E2D-B43C-9BAAB3324872}" dt="2023-06-06T08:35:30.740" v="261" actId="14100"/>
          <ac:grpSpMkLst>
            <pc:docMk/>
            <pc:sldMk cId="607453612" sldId="256"/>
            <ac:grpSpMk id="13" creationId="{1C0DDBC0-E3B8-52FE-FBB4-4226CAB24547}"/>
          </ac:grpSpMkLst>
        </pc:grpChg>
        <pc:grpChg chg="add mod">
          <ac:chgData name="Chester Daniel AWE" userId="addf4d25-6ae0-452e-b514-2354e20e406c" providerId="ADAL" clId="{17878E6D-10B8-4E2D-B43C-9BAAB3324872}" dt="2023-06-06T08:10:03.304" v="28" actId="164"/>
          <ac:grpSpMkLst>
            <pc:docMk/>
            <pc:sldMk cId="607453612" sldId="256"/>
            <ac:grpSpMk id="16" creationId="{5788A94C-852F-EA31-A25B-F5B13764ED63}"/>
          </ac:grpSpMkLst>
        </pc:grpChg>
        <pc:grpChg chg="add mod">
          <ac:chgData name="Chester Daniel AWE" userId="addf4d25-6ae0-452e-b514-2354e20e406c" providerId="ADAL" clId="{17878E6D-10B8-4E2D-B43C-9BAAB3324872}" dt="2023-06-06T08:10:14.487" v="29" actId="164"/>
          <ac:grpSpMkLst>
            <pc:docMk/>
            <pc:sldMk cId="607453612" sldId="256"/>
            <ac:grpSpMk id="17" creationId="{E0BEA38B-3389-B7F5-8BB5-FED4FE1572B5}"/>
          </ac:grpSpMkLst>
        </pc:grpChg>
        <pc:picChg chg="mod">
          <ac:chgData name="Chester Daniel AWE" userId="addf4d25-6ae0-452e-b514-2354e20e406c" providerId="ADAL" clId="{17878E6D-10B8-4E2D-B43C-9BAAB3324872}" dt="2023-06-06T08:35:40.934" v="262" actId="1076"/>
          <ac:picMkLst>
            <pc:docMk/>
            <pc:sldMk cId="607453612" sldId="256"/>
            <ac:picMk id="3" creationId="{4A4ED7A8-92D8-D574-CD14-6369E532652D}"/>
          </ac:picMkLst>
        </pc:picChg>
        <pc:picChg chg="mod">
          <ac:chgData name="Chester Daniel AWE" userId="addf4d25-6ae0-452e-b514-2354e20e406c" providerId="ADAL" clId="{17878E6D-10B8-4E2D-B43C-9BAAB3324872}" dt="2023-06-06T08:35:24.638" v="260" actId="14100"/>
          <ac:picMkLst>
            <pc:docMk/>
            <pc:sldMk cId="607453612" sldId="256"/>
            <ac:picMk id="10" creationId="{10853EF1-543F-530E-D9C8-B3C0ACA0E09B}"/>
          </ac:picMkLst>
        </pc:picChg>
      </pc:sldChg>
      <pc:sldChg chg="addSp modSp mod">
        <pc:chgData name="Chester Daniel AWE" userId="addf4d25-6ae0-452e-b514-2354e20e406c" providerId="ADAL" clId="{17878E6D-10B8-4E2D-B43C-9BAAB3324872}" dt="2023-06-06T16:37:47.768" v="920" actId="14100"/>
        <pc:sldMkLst>
          <pc:docMk/>
          <pc:sldMk cId="2229705584" sldId="262"/>
        </pc:sldMkLst>
        <pc:spChg chg="add mod">
          <ac:chgData name="Chester Daniel AWE" userId="addf4d25-6ae0-452e-b514-2354e20e406c" providerId="ADAL" clId="{17878E6D-10B8-4E2D-B43C-9BAAB3324872}" dt="2023-06-06T08:11:48.683" v="42" actId="14100"/>
          <ac:spMkLst>
            <pc:docMk/>
            <pc:sldMk cId="2229705584" sldId="262"/>
            <ac:spMk id="2" creationId="{FF2FA85E-C215-F6C8-D14B-A4D25A3CB423}"/>
          </ac:spMkLst>
        </pc:spChg>
        <pc:spChg chg="mod">
          <ac:chgData name="Chester Daniel AWE" userId="addf4d25-6ae0-452e-b514-2354e20e406c" providerId="ADAL" clId="{17878E6D-10B8-4E2D-B43C-9BAAB3324872}" dt="2023-06-06T16:37:41.128" v="919" actId="14100"/>
          <ac:spMkLst>
            <pc:docMk/>
            <pc:sldMk cId="2229705584" sldId="262"/>
            <ac:spMk id="8" creationId="{E0A3CFF9-638F-5B85-FB2A-00356B7B1CCA}"/>
          </ac:spMkLst>
        </pc:spChg>
        <pc:spChg chg="mod">
          <ac:chgData name="Chester Daniel AWE" userId="addf4d25-6ae0-452e-b514-2354e20e406c" providerId="ADAL" clId="{17878E6D-10B8-4E2D-B43C-9BAAB3324872}" dt="2023-06-06T08:12:21.689" v="46" actId="1076"/>
          <ac:spMkLst>
            <pc:docMk/>
            <pc:sldMk cId="2229705584" sldId="262"/>
            <ac:spMk id="9" creationId="{15CD9156-55F1-1E11-B4E5-1E945C977360}"/>
          </ac:spMkLst>
        </pc:spChg>
        <pc:spChg chg="mod">
          <ac:chgData name="Chester Daniel AWE" userId="addf4d25-6ae0-452e-b514-2354e20e406c" providerId="ADAL" clId="{17878E6D-10B8-4E2D-B43C-9BAAB3324872}" dt="2023-06-06T08:12:55.018" v="53" actId="164"/>
          <ac:spMkLst>
            <pc:docMk/>
            <pc:sldMk cId="2229705584" sldId="262"/>
            <ac:spMk id="11" creationId="{6D70DDE0-9561-A830-B38E-8BA4E61506AF}"/>
          </ac:spMkLst>
        </pc:spChg>
        <pc:spChg chg="add mod">
          <ac:chgData name="Chester Daniel AWE" userId="addf4d25-6ae0-452e-b514-2354e20e406c" providerId="ADAL" clId="{17878E6D-10B8-4E2D-B43C-9BAAB3324872}" dt="2023-06-06T16:37:27.823" v="916" actId="14100"/>
          <ac:spMkLst>
            <pc:docMk/>
            <pc:sldMk cId="2229705584" sldId="262"/>
            <ac:spMk id="12" creationId="{A00316C9-08F7-CC99-83D1-71E3C59ABCDE}"/>
          </ac:spMkLst>
        </pc:spChg>
        <pc:spChg chg="add mod">
          <ac:chgData name="Chester Daniel AWE" userId="addf4d25-6ae0-452e-b514-2354e20e406c" providerId="ADAL" clId="{17878E6D-10B8-4E2D-B43C-9BAAB3324872}" dt="2023-06-06T08:12:55.018" v="53" actId="164"/>
          <ac:spMkLst>
            <pc:docMk/>
            <pc:sldMk cId="2229705584" sldId="262"/>
            <ac:spMk id="15" creationId="{1E7F6759-3D25-9B2D-1431-D9612773FAF2}"/>
          </ac:spMkLst>
        </pc:spChg>
        <pc:grpChg chg="add mod">
          <ac:chgData name="Chester Daniel AWE" userId="addf4d25-6ae0-452e-b514-2354e20e406c" providerId="ADAL" clId="{17878E6D-10B8-4E2D-B43C-9BAAB3324872}" dt="2023-06-06T08:12:32.734" v="48" actId="1076"/>
          <ac:grpSpMkLst>
            <pc:docMk/>
            <pc:sldMk cId="2229705584" sldId="262"/>
            <ac:grpSpMk id="6" creationId="{E1D81A7A-4BF2-F321-006F-6EEFC45A9D5D}"/>
          </ac:grpSpMkLst>
        </pc:grpChg>
        <pc:grpChg chg="add mod">
          <ac:chgData name="Chester Daniel AWE" userId="addf4d25-6ae0-452e-b514-2354e20e406c" providerId="ADAL" clId="{17878E6D-10B8-4E2D-B43C-9BAAB3324872}" dt="2023-06-06T16:37:47.768" v="920" actId="14100"/>
          <ac:grpSpMkLst>
            <pc:docMk/>
            <pc:sldMk cId="2229705584" sldId="262"/>
            <ac:grpSpMk id="14" creationId="{A11EE108-DD90-7947-2216-40F583452B75}"/>
          </ac:grpSpMkLst>
        </pc:grpChg>
        <pc:grpChg chg="add mod">
          <ac:chgData name="Chester Daniel AWE" userId="addf4d25-6ae0-452e-b514-2354e20e406c" providerId="ADAL" clId="{17878E6D-10B8-4E2D-B43C-9BAAB3324872}" dt="2023-06-06T08:12:55.018" v="53" actId="164"/>
          <ac:grpSpMkLst>
            <pc:docMk/>
            <pc:sldMk cId="2229705584" sldId="262"/>
            <ac:grpSpMk id="16" creationId="{5B673683-7DA4-91FB-F9BB-270E9F4128BF}"/>
          </ac:grpSpMkLst>
        </pc:grpChg>
      </pc:sldChg>
      <pc:sldChg chg="addSp delSp modSp mod">
        <pc:chgData name="Chester Daniel AWE" userId="addf4d25-6ae0-452e-b514-2354e20e406c" providerId="ADAL" clId="{17878E6D-10B8-4E2D-B43C-9BAAB3324872}" dt="2023-06-06T16:54:12.406" v="1178" actId="1076"/>
        <pc:sldMkLst>
          <pc:docMk/>
          <pc:sldMk cId="732286599" sldId="263"/>
        </pc:sldMkLst>
        <pc:spChg chg="add mod">
          <ac:chgData name="Chester Daniel AWE" userId="addf4d25-6ae0-452e-b514-2354e20e406c" providerId="ADAL" clId="{17878E6D-10B8-4E2D-B43C-9BAAB3324872}" dt="2023-06-06T16:27:47.379" v="557" actId="14100"/>
          <ac:spMkLst>
            <pc:docMk/>
            <pc:sldMk cId="732286599" sldId="263"/>
            <ac:spMk id="6" creationId="{4BF246A4-91DC-1384-03F2-1F8FA4656920}"/>
          </ac:spMkLst>
        </pc:spChg>
        <pc:spChg chg="add mod">
          <ac:chgData name="Chester Daniel AWE" userId="addf4d25-6ae0-452e-b514-2354e20e406c" providerId="ADAL" clId="{17878E6D-10B8-4E2D-B43C-9BAAB3324872}" dt="2023-06-06T16:42:21.273" v="1138" actId="14100"/>
          <ac:spMkLst>
            <pc:docMk/>
            <pc:sldMk cId="732286599" sldId="263"/>
            <ac:spMk id="8" creationId="{832E6F65-9FCA-30AF-0F1B-32DD2B95700F}"/>
          </ac:spMkLst>
        </pc:spChg>
        <pc:spChg chg="mod">
          <ac:chgData name="Chester Daniel AWE" userId="addf4d25-6ae0-452e-b514-2354e20e406c" providerId="ADAL" clId="{17878E6D-10B8-4E2D-B43C-9BAAB3324872}" dt="2023-06-06T16:54:12.406" v="1178" actId="1076"/>
          <ac:spMkLst>
            <pc:docMk/>
            <pc:sldMk cId="732286599" sldId="263"/>
            <ac:spMk id="9" creationId="{2B6F4DE9-70C3-1CA6-C4A8-5DDF9D9759C2}"/>
          </ac:spMkLst>
        </pc:spChg>
        <pc:spChg chg="mod">
          <ac:chgData name="Chester Daniel AWE" userId="addf4d25-6ae0-452e-b514-2354e20e406c" providerId="ADAL" clId="{17878E6D-10B8-4E2D-B43C-9BAAB3324872}" dt="2023-06-06T16:52:37.015" v="1164" actId="1076"/>
          <ac:spMkLst>
            <pc:docMk/>
            <pc:sldMk cId="732286599" sldId="263"/>
            <ac:spMk id="12" creationId="{0F5C100E-0FAC-B76E-87FF-B8769B176D68}"/>
          </ac:spMkLst>
        </pc:spChg>
        <pc:spChg chg="mod">
          <ac:chgData name="Chester Daniel AWE" userId="addf4d25-6ae0-452e-b514-2354e20e406c" providerId="ADAL" clId="{17878E6D-10B8-4E2D-B43C-9BAAB3324872}" dt="2023-06-06T16:34:44.183" v="848" actId="313"/>
          <ac:spMkLst>
            <pc:docMk/>
            <pc:sldMk cId="732286599" sldId="263"/>
            <ac:spMk id="15" creationId="{DE2DA454-86FB-28AF-1650-F2A6704F7C6F}"/>
          </ac:spMkLst>
        </pc:spChg>
        <pc:spChg chg="del mod topLvl">
          <ac:chgData name="Chester Daniel AWE" userId="addf4d25-6ae0-452e-b514-2354e20e406c" providerId="ADAL" clId="{17878E6D-10B8-4E2D-B43C-9BAAB3324872}" dt="2023-06-06T16:21:26.305" v="305" actId="478"/>
          <ac:spMkLst>
            <pc:docMk/>
            <pc:sldMk cId="732286599" sldId="263"/>
            <ac:spMk id="16" creationId="{4211641B-7264-837A-3E76-589C8F951EF1}"/>
          </ac:spMkLst>
        </pc:spChg>
        <pc:spChg chg="mod">
          <ac:chgData name="Chester Daniel AWE" userId="addf4d25-6ae0-452e-b514-2354e20e406c" providerId="ADAL" clId="{17878E6D-10B8-4E2D-B43C-9BAAB3324872}" dt="2023-06-06T16:29:32.626" v="578" actId="20577"/>
          <ac:spMkLst>
            <pc:docMk/>
            <pc:sldMk cId="732286599" sldId="263"/>
            <ac:spMk id="17" creationId="{F259270C-7111-7CF9-3EA4-39CCF9BF63D0}"/>
          </ac:spMkLst>
        </pc:spChg>
        <pc:spChg chg="del mod topLvl">
          <ac:chgData name="Chester Daniel AWE" userId="addf4d25-6ae0-452e-b514-2354e20e406c" providerId="ADAL" clId="{17878E6D-10B8-4E2D-B43C-9BAAB3324872}" dt="2023-06-06T16:21:29.344" v="306" actId="478"/>
          <ac:spMkLst>
            <pc:docMk/>
            <pc:sldMk cId="732286599" sldId="263"/>
            <ac:spMk id="18" creationId="{8254C51E-F005-1F99-088F-D2F394574CC3}"/>
          </ac:spMkLst>
        </pc:spChg>
        <pc:spChg chg="add mod">
          <ac:chgData name="Chester Daniel AWE" userId="addf4d25-6ae0-452e-b514-2354e20e406c" providerId="ADAL" clId="{17878E6D-10B8-4E2D-B43C-9BAAB3324872}" dt="2023-06-06T16:42:24.149" v="1139" actId="14100"/>
          <ac:spMkLst>
            <pc:docMk/>
            <pc:sldMk cId="732286599" sldId="263"/>
            <ac:spMk id="20" creationId="{406FEC7D-D7AE-1A5E-68C3-1660A5A7F363}"/>
          </ac:spMkLst>
        </pc:spChg>
        <pc:spChg chg="add mod">
          <ac:chgData name="Chester Daniel AWE" userId="addf4d25-6ae0-452e-b514-2354e20e406c" providerId="ADAL" clId="{17878E6D-10B8-4E2D-B43C-9BAAB3324872}" dt="2023-06-06T16:23:44.159" v="335" actId="164"/>
          <ac:spMkLst>
            <pc:docMk/>
            <pc:sldMk cId="732286599" sldId="263"/>
            <ac:spMk id="22" creationId="{4A78E72C-0ECB-EAE8-66BB-2148616C217A}"/>
          </ac:spMkLst>
        </pc:spChg>
        <pc:spChg chg="mod">
          <ac:chgData name="Chester Daniel AWE" userId="addf4d25-6ae0-452e-b514-2354e20e406c" providerId="ADAL" clId="{17878E6D-10B8-4E2D-B43C-9BAAB3324872}" dt="2023-06-06T16:50:40.531" v="1141" actId="1076"/>
          <ac:spMkLst>
            <pc:docMk/>
            <pc:sldMk cId="732286599" sldId="263"/>
            <ac:spMk id="28" creationId="{E41698BC-C36B-000D-FAD1-0D50D1D1DA9E}"/>
          </ac:spMkLst>
        </pc:spChg>
        <pc:spChg chg="mod">
          <ac:chgData name="Chester Daniel AWE" userId="addf4d25-6ae0-452e-b514-2354e20e406c" providerId="ADAL" clId="{17878E6D-10B8-4E2D-B43C-9BAAB3324872}" dt="2023-06-06T16:25:03.671" v="349"/>
          <ac:spMkLst>
            <pc:docMk/>
            <pc:sldMk cId="732286599" sldId="263"/>
            <ac:spMk id="29" creationId="{856EB14E-2BB1-E7E4-DF74-4864172312FF}"/>
          </ac:spMkLst>
        </pc:spChg>
        <pc:grpChg chg="add mod">
          <ac:chgData name="Chester Daniel AWE" userId="addf4d25-6ae0-452e-b514-2354e20e406c" providerId="ADAL" clId="{17878E6D-10B8-4E2D-B43C-9BAAB3324872}" dt="2023-06-06T16:34:42.526" v="847" actId="14100"/>
          <ac:grpSpMkLst>
            <pc:docMk/>
            <pc:sldMk cId="732286599" sldId="263"/>
            <ac:grpSpMk id="10" creationId="{DDAE87B2-742E-3F1F-4420-E604399BE061}"/>
          </ac:grpSpMkLst>
        </pc:grpChg>
        <pc:grpChg chg="add mod">
          <ac:chgData name="Chester Daniel AWE" userId="addf4d25-6ae0-452e-b514-2354e20e406c" providerId="ADAL" clId="{17878E6D-10B8-4E2D-B43C-9BAAB3324872}" dt="2023-06-06T16:53:48.815" v="1176" actId="1076"/>
          <ac:grpSpMkLst>
            <pc:docMk/>
            <pc:sldMk cId="732286599" sldId="263"/>
            <ac:grpSpMk id="11" creationId="{6E0C0D47-F057-493C-EB65-390E0417CF8D}"/>
          </ac:grpSpMkLst>
        </pc:grpChg>
        <pc:grpChg chg="add mod">
          <ac:chgData name="Chester Daniel AWE" userId="addf4d25-6ae0-452e-b514-2354e20e406c" providerId="ADAL" clId="{17878E6D-10B8-4E2D-B43C-9BAAB3324872}" dt="2023-06-06T16:53:55.387" v="1177" actId="1076"/>
          <ac:grpSpMkLst>
            <pc:docMk/>
            <pc:sldMk cId="732286599" sldId="263"/>
            <ac:grpSpMk id="21" creationId="{2366DFEE-6A94-6383-C7E2-169EECF14680}"/>
          </ac:grpSpMkLst>
        </pc:grpChg>
        <pc:grpChg chg="del">
          <ac:chgData name="Chester Daniel AWE" userId="addf4d25-6ae0-452e-b514-2354e20e406c" providerId="ADAL" clId="{17878E6D-10B8-4E2D-B43C-9BAAB3324872}" dt="2023-06-06T16:21:26.305" v="305" actId="478"/>
          <ac:grpSpMkLst>
            <pc:docMk/>
            <pc:sldMk cId="732286599" sldId="263"/>
            <ac:grpSpMk id="24" creationId="{A3D0EA3E-D183-C073-61A8-E3841D355706}"/>
          </ac:grpSpMkLst>
        </pc:grpChg>
        <pc:grpChg chg="add del mod">
          <ac:chgData name="Chester Daniel AWE" userId="addf4d25-6ae0-452e-b514-2354e20e406c" providerId="ADAL" clId="{17878E6D-10B8-4E2D-B43C-9BAAB3324872}" dt="2023-06-06T16:35:26.148" v="854" actId="478"/>
          <ac:grpSpMkLst>
            <pc:docMk/>
            <pc:sldMk cId="732286599" sldId="263"/>
            <ac:grpSpMk id="26" creationId="{8D7B6CEE-012A-EADA-3312-B198B77F7BEC}"/>
          </ac:grpSpMkLst>
        </pc:grpChg>
        <pc:grpChg chg="add mod">
          <ac:chgData name="Chester Daniel AWE" userId="addf4d25-6ae0-452e-b514-2354e20e406c" providerId="ADAL" clId="{17878E6D-10B8-4E2D-B43C-9BAAB3324872}" dt="2023-06-06T16:38:18.619" v="922" actId="14100"/>
          <ac:grpSpMkLst>
            <pc:docMk/>
            <pc:sldMk cId="732286599" sldId="263"/>
            <ac:grpSpMk id="27" creationId="{EC6DE3B1-A462-1192-1823-4409B4E94684}"/>
          </ac:grpSpMkLst>
        </pc:grpChg>
        <pc:picChg chg="del mod">
          <ac:chgData name="Chester Daniel AWE" userId="addf4d25-6ae0-452e-b514-2354e20e406c" providerId="ADAL" clId="{17878E6D-10B8-4E2D-B43C-9BAAB3324872}" dt="2023-06-06T16:20:07.200" v="285" actId="478"/>
          <ac:picMkLst>
            <pc:docMk/>
            <pc:sldMk cId="732286599" sldId="263"/>
            <ac:picMk id="2" creationId="{060459B2-38D2-7946-2294-AF28C8CA960F}"/>
          </ac:picMkLst>
        </pc:picChg>
        <pc:picChg chg="del mod">
          <ac:chgData name="Chester Daniel AWE" userId="addf4d25-6ae0-452e-b514-2354e20e406c" providerId="ADAL" clId="{17878E6D-10B8-4E2D-B43C-9BAAB3324872}" dt="2023-06-06T16:20:54.043" v="297" actId="478"/>
          <ac:picMkLst>
            <pc:docMk/>
            <pc:sldMk cId="732286599" sldId="263"/>
            <ac:picMk id="3" creationId="{D200B9DB-9CB4-EFEC-666D-38AE9A8A961C}"/>
          </ac:picMkLst>
        </pc:picChg>
        <pc:picChg chg="add del mod">
          <ac:chgData name="Chester Daniel AWE" userId="addf4d25-6ae0-452e-b514-2354e20e406c" providerId="ADAL" clId="{17878E6D-10B8-4E2D-B43C-9BAAB3324872}" dt="2023-06-06T16:17:54.373" v="284" actId="478"/>
          <ac:picMkLst>
            <pc:docMk/>
            <pc:sldMk cId="732286599" sldId="263"/>
            <ac:picMk id="13" creationId="{BE85FFF5-5341-EBB4-388E-0927EF91041A}"/>
          </ac:picMkLst>
        </pc:picChg>
        <pc:picChg chg="add del mod modCrop">
          <ac:chgData name="Chester Daniel AWE" userId="addf4d25-6ae0-452e-b514-2354e20e406c" providerId="ADAL" clId="{17878E6D-10B8-4E2D-B43C-9BAAB3324872}" dt="2023-06-06T16:20:53.541" v="296" actId="478"/>
          <ac:picMkLst>
            <pc:docMk/>
            <pc:sldMk cId="732286599" sldId="263"/>
            <ac:picMk id="23" creationId="{BD90EB1C-033B-01B7-722B-E7093C82676D}"/>
          </ac:picMkLst>
        </pc:picChg>
        <pc:picChg chg="add mod">
          <ac:chgData name="Chester Daniel AWE" userId="addf4d25-6ae0-452e-b514-2354e20e406c" providerId="ADAL" clId="{17878E6D-10B8-4E2D-B43C-9BAAB3324872}" dt="2023-06-06T16:30:09.479" v="585" actId="1076"/>
          <ac:picMkLst>
            <pc:docMk/>
            <pc:sldMk cId="732286599" sldId="263"/>
            <ac:picMk id="25" creationId="{611AD0FD-B576-B9C1-43F1-645A88A9C79C}"/>
          </ac:picMkLst>
        </pc:picChg>
        <pc:cxnChg chg="del">
          <ac:chgData name="Chester Daniel AWE" userId="addf4d25-6ae0-452e-b514-2354e20e406c" providerId="ADAL" clId="{17878E6D-10B8-4E2D-B43C-9BAAB3324872}" dt="2023-06-06T08:15:17.316" v="75" actId="478"/>
          <ac:cxnSpMkLst>
            <pc:docMk/>
            <pc:sldMk cId="732286599" sldId="263"/>
            <ac:cxnSpMk id="13" creationId="{F76D3720-B2AC-CF29-2B7F-8129C8EA9C0D}"/>
          </ac:cxnSpMkLst>
        </pc:cxnChg>
      </pc:sldChg>
      <pc:sldChg chg="addSp modSp mod">
        <pc:chgData name="Chester Daniel AWE" userId="addf4d25-6ae0-452e-b514-2354e20e406c" providerId="ADAL" clId="{17878E6D-10B8-4E2D-B43C-9BAAB3324872}" dt="2023-06-06T16:36:46.161" v="904" actId="20577"/>
        <pc:sldMkLst>
          <pc:docMk/>
          <pc:sldMk cId="1598445577" sldId="264"/>
        </pc:sldMkLst>
        <pc:spChg chg="mod">
          <ac:chgData name="Chester Daniel AWE" userId="addf4d25-6ae0-452e-b514-2354e20e406c" providerId="ADAL" clId="{17878E6D-10B8-4E2D-B43C-9BAAB3324872}" dt="2023-06-06T08:23:12.155" v="151" actId="164"/>
          <ac:spMkLst>
            <pc:docMk/>
            <pc:sldMk cId="1598445577" sldId="264"/>
            <ac:spMk id="2" creationId="{AF0D7B4F-4A64-7F5D-9B14-C74B618AB964}"/>
          </ac:spMkLst>
        </pc:spChg>
        <pc:spChg chg="add mod">
          <ac:chgData name="Chester Daniel AWE" userId="addf4d25-6ae0-452e-b514-2354e20e406c" providerId="ADAL" clId="{17878E6D-10B8-4E2D-B43C-9BAAB3324872}" dt="2023-06-06T08:19:39.555" v="119" actId="164"/>
          <ac:spMkLst>
            <pc:docMk/>
            <pc:sldMk cId="1598445577" sldId="264"/>
            <ac:spMk id="6" creationId="{BD3D060B-9AFE-A55B-FCDF-9DB09C0CFBE2}"/>
          </ac:spMkLst>
        </pc:spChg>
        <pc:spChg chg="add mod">
          <ac:chgData name="Chester Daniel AWE" userId="addf4d25-6ae0-452e-b514-2354e20e406c" providerId="ADAL" clId="{17878E6D-10B8-4E2D-B43C-9BAAB3324872}" dt="2023-06-06T08:20:42.980" v="129" actId="164"/>
          <ac:spMkLst>
            <pc:docMk/>
            <pc:sldMk cId="1598445577" sldId="264"/>
            <ac:spMk id="9" creationId="{11EBBD75-BD99-835E-D7FB-0D81C01A08AB}"/>
          </ac:spMkLst>
        </pc:spChg>
        <pc:spChg chg="add mod">
          <ac:chgData name="Chester Daniel AWE" userId="addf4d25-6ae0-452e-b514-2354e20e406c" providerId="ADAL" clId="{17878E6D-10B8-4E2D-B43C-9BAAB3324872}" dt="2023-06-06T08:23:12.155" v="151" actId="164"/>
          <ac:spMkLst>
            <pc:docMk/>
            <pc:sldMk cId="1598445577" sldId="264"/>
            <ac:spMk id="12" creationId="{6560CDA9-1DDF-E4C9-FA1E-9CF22EC2EE2E}"/>
          </ac:spMkLst>
        </pc:spChg>
        <pc:spChg chg="add mod">
          <ac:chgData name="Chester Daniel AWE" userId="addf4d25-6ae0-452e-b514-2354e20e406c" providerId="ADAL" clId="{17878E6D-10B8-4E2D-B43C-9BAAB3324872}" dt="2023-06-06T08:23:58.751" v="160" actId="164"/>
          <ac:spMkLst>
            <pc:docMk/>
            <pc:sldMk cId="1598445577" sldId="264"/>
            <ac:spMk id="14" creationId="{31F67821-B940-7A3B-B0D9-FF752641A651}"/>
          </ac:spMkLst>
        </pc:spChg>
        <pc:spChg chg="mod">
          <ac:chgData name="Chester Daniel AWE" userId="addf4d25-6ae0-452e-b514-2354e20e406c" providerId="ADAL" clId="{17878E6D-10B8-4E2D-B43C-9BAAB3324872}" dt="2023-06-06T16:36:35.400" v="902" actId="20577"/>
          <ac:spMkLst>
            <pc:docMk/>
            <pc:sldMk cId="1598445577" sldId="264"/>
            <ac:spMk id="19" creationId="{045513E4-D6B7-624B-BF8D-C281AE3E88AF}"/>
          </ac:spMkLst>
        </pc:spChg>
        <pc:spChg chg="mod">
          <ac:chgData name="Chester Daniel AWE" userId="addf4d25-6ae0-452e-b514-2354e20e406c" providerId="ADAL" clId="{17878E6D-10B8-4E2D-B43C-9BAAB3324872}" dt="2023-06-06T08:21:00.827" v="131" actId="14100"/>
          <ac:spMkLst>
            <pc:docMk/>
            <pc:sldMk cId="1598445577" sldId="264"/>
            <ac:spMk id="21" creationId="{EB769957-B4E5-E0BD-A449-12C0FC36967E}"/>
          </ac:spMkLst>
        </pc:spChg>
        <pc:spChg chg="mod">
          <ac:chgData name="Chester Daniel AWE" userId="addf4d25-6ae0-452e-b514-2354e20e406c" providerId="ADAL" clId="{17878E6D-10B8-4E2D-B43C-9BAAB3324872}" dt="2023-06-06T16:36:46.161" v="904" actId="20577"/>
          <ac:spMkLst>
            <pc:docMk/>
            <pc:sldMk cId="1598445577" sldId="264"/>
            <ac:spMk id="24" creationId="{C6146FBD-8A20-F739-44F5-66B0097674A8}"/>
          </ac:spMkLst>
        </pc:spChg>
        <pc:grpChg chg="add mod">
          <ac:chgData name="Chester Daniel AWE" userId="addf4d25-6ae0-452e-b514-2354e20e406c" providerId="ADAL" clId="{17878E6D-10B8-4E2D-B43C-9BAAB3324872}" dt="2023-06-06T08:40:34.698" v="264" actId="1076"/>
          <ac:grpSpMkLst>
            <pc:docMk/>
            <pc:sldMk cId="1598445577" sldId="264"/>
            <ac:grpSpMk id="8" creationId="{5187827E-1E85-9D36-FB31-7A44A8EF60C1}"/>
          </ac:grpSpMkLst>
        </pc:grpChg>
        <pc:grpChg chg="add mod">
          <ac:chgData name="Chester Daniel AWE" userId="addf4d25-6ae0-452e-b514-2354e20e406c" providerId="ADAL" clId="{17878E6D-10B8-4E2D-B43C-9BAAB3324872}" dt="2023-06-06T08:40:43.539" v="265" actId="1076"/>
          <ac:grpSpMkLst>
            <pc:docMk/>
            <pc:sldMk cId="1598445577" sldId="264"/>
            <ac:grpSpMk id="10" creationId="{E6A279D0-32A1-4648-1AD6-CD833158A63C}"/>
          </ac:grpSpMkLst>
        </pc:grpChg>
        <pc:grpChg chg="add mod">
          <ac:chgData name="Chester Daniel AWE" userId="addf4d25-6ae0-452e-b514-2354e20e406c" providerId="ADAL" clId="{17878E6D-10B8-4E2D-B43C-9BAAB3324872}" dt="2023-06-06T08:23:12.155" v="151" actId="164"/>
          <ac:grpSpMkLst>
            <pc:docMk/>
            <pc:sldMk cId="1598445577" sldId="264"/>
            <ac:grpSpMk id="13" creationId="{21D8998D-99E4-39E1-1277-227275C5EF76}"/>
          </ac:grpSpMkLst>
        </pc:grpChg>
        <pc:grpChg chg="add mod">
          <ac:chgData name="Chester Daniel AWE" userId="addf4d25-6ae0-452e-b514-2354e20e406c" providerId="ADAL" clId="{17878E6D-10B8-4E2D-B43C-9BAAB3324872}" dt="2023-06-06T08:24:54.591" v="166" actId="1076"/>
          <ac:grpSpMkLst>
            <pc:docMk/>
            <pc:sldMk cId="1598445577" sldId="264"/>
            <ac:grpSpMk id="15" creationId="{5B8CEFFC-8DB6-8A65-1C7B-BEDA097A93CD}"/>
          </ac:grpSpMkLst>
        </pc:grpChg>
        <pc:picChg chg="mod">
          <ac:chgData name="Chester Daniel AWE" userId="addf4d25-6ae0-452e-b514-2354e20e406c" providerId="ADAL" clId="{17878E6D-10B8-4E2D-B43C-9BAAB3324872}" dt="2023-06-06T08:40:05.976" v="263" actId="1076"/>
          <ac:picMkLst>
            <pc:docMk/>
            <pc:sldMk cId="1598445577" sldId="264"/>
            <ac:picMk id="3" creationId="{DB0588F2-7DFD-78D0-B05C-DA2E1DF416D7}"/>
          </ac:picMkLst>
        </pc:picChg>
        <pc:picChg chg="mod">
          <ac:chgData name="Chester Daniel AWE" userId="addf4d25-6ae0-452e-b514-2354e20e406c" providerId="ADAL" clId="{17878E6D-10B8-4E2D-B43C-9BAAB3324872}" dt="2023-06-06T08:24:41.767" v="165" actId="1076"/>
          <ac:picMkLst>
            <pc:docMk/>
            <pc:sldMk cId="1598445577" sldId="264"/>
            <ac:picMk id="18" creationId="{AC86737B-2F12-13EE-D100-8FC59B6D552C}"/>
          </ac:picMkLst>
        </pc:picChg>
      </pc:sldChg>
      <pc:sldChg chg="addSp delSp modSp mod">
        <pc:chgData name="Chester Daniel AWE" userId="addf4d25-6ae0-452e-b514-2354e20e406c" providerId="ADAL" clId="{17878E6D-10B8-4E2D-B43C-9BAAB3324872}" dt="2023-06-06T08:32:10.810" v="248" actId="1076"/>
        <pc:sldMkLst>
          <pc:docMk/>
          <pc:sldMk cId="632205300" sldId="265"/>
        </pc:sldMkLst>
        <pc:spChg chg="add del mod">
          <ac:chgData name="Chester Daniel AWE" userId="addf4d25-6ae0-452e-b514-2354e20e406c" providerId="ADAL" clId="{17878E6D-10B8-4E2D-B43C-9BAAB3324872}" dt="2023-06-06T08:31:12.890" v="239"/>
          <ac:spMkLst>
            <pc:docMk/>
            <pc:sldMk cId="632205300" sldId="265"/>
            <ac:spMk id="2" creationId="{41EBA886-AC65-4BEA-CCBC-651C21C54ECD}"/>
          </ac:spMkLst>
        </pc:spChg>
        <pc:spChg chg="add mod">
          <ac:chgData name="Chester Daniel AWE" userId="addf4d25-6ae0-452e-b514-2354e20e406c" providerId="ADAL" clId="{17878E6D-10B8-4E2D-B43C-9BAAB3324872}" dt="2023-06-06T08:31:49.985" v="245" actId="164"/>
          <ac:spMkLst>
            <pc:docMk/>
            <pc:sldMk cId="632205300" sldId="265"/>
            <ac:spMk id="3" creationId="{E101ADF6-D9A7-91A1-D48C-29FE86B02E5A}"/>
          </ac:spMkLst>
        </pc:spChg>
        <pc:spChg chg="mod">
          <ac:chgData name="Chester Daniel AWE" userId="addf4d25-6ae0-452e-b514-2354e20e406c" providerId="ADAL" clId="{17878E6D-10B8-4E2D-B43C-9BAAB3324872}" dt="2023-06-06T08:31:49.985" v="245" actId="164"/>
          <ac:spMkLst>
            <pc:docMk/>
            <pc:sldMk cId="632205300" sldId="265"/>
            <ac:spMk id="10" creationId="{D662A65C-44B6-60DE-5499-D2D8FDBB40F0}"/>
          </ac:spMkLst>
        </pc:spChg>
        <pc:grpChg chg="add mod">
          <ac:chgData name="Chester Daniel AWE" userId="addf4d25-6ae0-452e-b514-2354e20e406c" providerId="ADAL" clId="{17878E6D-10B8-4E2D-B43C-9BAAB3324872}" dt="2023-06-06T08:32:10.810" v="248" actId="1076"/>
          <ac:grpSpMkLst>
            <pc:docMk/>
            <pc:sldMk cId="632205300" sldId="265"/>
            <ac:grpSpMk id="6" creationId="{564F9950-1308-CA7F-066A-7F31EF068930}"/>
          </ac:grpSpMkLst>
        </pc:grpChg>
      </pc:sldChg>
      <pc:sldChg chg="addSp modSp mod">
        <pc:chgData name="Chester Daniel AWE" userId="addf4d25-6ae0-452e-b514-2354e20e406c" providerId="ADAL" clId="{17878E6D-10B8-4E2D-B43C-9BAAB3324872}" dt="2023-06-06T15:43:16.552" v="275" actId="313"/>
        <pc:sldMkLst>
          <pc:docMk/>
          <pc:sldMk cId="448056080" sldId="266"/>
        </pc:sldMkLst>
        <pc:spChg chg="add mod">
          <ac:chgData name="Chester Daniel AWE" userId="addf4d25-6ae0-452e-b514-2354e20e406c" providerId="ADAL" clId="{17878E6D-10B8-4E2D-B43C-9BAAB3324872}" dt="2023-06-06T08:33:00.074" v="254" actId="14100"/>
          <ac:spMkLst>
            <pc:docMk/>
            <pc:sldMk cId="448056080" sldId="266"/>
            <ac:spMk id="2" creationId="{8BD05F8D-0F7D-979F-7D46-5D80B9E32433}"/>
          </ac:spMkLst>
        </pc:spChg>
        <pc:spChg chg="mod">
          <ac:chgData name="Chester Daniel AWE" userId="addf4d25-6ae0-452e-b514-2354e20e406c" providerId="ADAL" clId="{17878E6D-10B8-4E2D-B43C-9BAAB3324872}" dt="2023-06-06T15:43:16.552" v="275" actId="313"/>
          <ac:spMkLst>
            <pc:docMk/>
            <pc:sldMk cId="448056080" sldId="266"/>
            <ac:spMk id="13" creationId="{68322A8A-D550-E24A-6428-ACE74B057FF9}"/>
          </ac:spMkLst>
        </pc:spChg>
        <pc:grpChg chg="add mod">
          <ac:chgData name="Chester Daniel AWE" userId="addf4d25-6ae0-452e-b514-2354e20e406c" providerId="ADAL" clId="{17878E6D-10B8-4E2D-B43C-9BAAB3324872}" dt="2023-06-06T08:33:20.433" v="258" actId="1076"/>
          <ac:grpSpMkLst>
            <pc:docMk/>
            <pc:sldMk cId="448056080" sldId="266"/>
            <ac:grpSpMk id="3" creationId="{7DC78AC0-5A46-2796-95B9-5D338DFFCDFD}"/>
          </ac:grpSpMkLst>
        </pc:grpChg>
      </pc:sldChg>
      <pc:sldChg chg="addSp modSp mod">
        <pc:chgData name="Chester Daniel AWE" userId="addf4d25-6ae0-452e-b514-2354e20e406c" providerId="ADAL" clId="{17878E6D-10B8-4E2D-B43C-9BAAB3324872}" dt="2023-06-06T16:36:49.886" v="906" actId="20577"/>
        <pc:sldMkLst>
          <pc:docMk/>
          <pc:sldMk cId="3783765568" sldId="267"/>
        </pc:sldMkLst>
        <pc:spChg chg="mod">
          <ac:chgData name="Chester Daniel AWE" userId="addf4d25-6ae0-452e-b514-2354e20e406c" providerId="ADAL" clId="{17878E6D-10B8-4E2D-B43C-9BAAB3324872}" dt="2023-06-06T08:25:46.156" v="177" actId="164"/>
          <ac:spMkLst>
            <pc:docMk/>
            <pc:sldMk cId="3783765568" sldId="267"/>
            <ac:spMk id="2" creationId="{115CFDF6-615E-4E48-2A2A-9E9D852FB995}"/>
          </ac:spMkLst>
        </pc:spChg>
        <pc:spChg chg="add mod">
          <ac:chgData name="Chester Daniel AWE" userId="addf4d25-6ae0-452e-b514-2354e20e406c" providerId="ADAL" clId="{17878E6D-10B8-4E2D-B43C-9BAAB3324872}" dt="2023-06-06T08:26:07.882" v="181" actId="14100"/>
          <ac:spMkLst>
            <pc:docMk/>
            <pc:sldMk cId="3783765568" sldId="267"/>
            <ac:spMk id="3" creationId="{C236ED79-B024-2BD0-A05E-B87648BA55BD}"/>
          </ac:spMkLst>
        </pc:spChg>
        <pc:spChg chg="add mod">
          <ac:chgData name="Chester Daniel AWE" userId="addf4d25-6ae0-452e-b514-2354e20e406c" providerId="ADAL" clId="{17878E6D-10B8-4E2D-B43C-9BAAB3324872}" dt="2023-06-06T08:27:11.134" v="194" actId="164"/>
          <ac:spMkLst>
            <pc:docMk/>
            <pc:sldMk cId="3783765568" sldId="267"/>
            <ac:spMk id="9" creationId="{FB9CDF15-E28F-D6AE-5199-E95A3674409B}"/>
          </ac:spMkLst>
        </pc:spChg>
        <pc:spChg chg="mod">
          <ac:chgData name="Chester Daniel AWE" userId="addf4d25-6ae0-452e-b514-2354e20e406c" providerId="ADAL" clId="{17878E6D-10B8-4E2D-B43C-9BAAB3324872}" dt="2023-06-06T16:36:49.886" v="906" actId="20577"/>
          <ac:spMkLst>
            <pc:docMk/>
            <pc:sldMk cId="3783765568" sldId="267"/>
            <ac:spMk id="10" creationId="{97D4D040-E6BB-BD9A-D86D-F85FEA3104C5}"/>
          </ac:spMkLst>
        </pc:spChg>
        <pc:grpChg chg="add mod">
          <ac:chgData name="Chester Daniel AWE" userId="addf4d25-6ae0-452e-b514-2354e20e406c" providerId="ADAL" clId="{17878E6D-10B8-4E2D-B43C-9BAAB3324872}" dt="2023-06-06T08:27:19.176" v="196" actId="1076"/>
          <ac:grpSpMkLst>
            <pc:docMk/>
            <pc:sldMk cId="3783765568" sldId="267"/>
            <ac:grpSpMk id="6" creationId="{4ED0193A-C3E6-0AAB-B229-F47AC21916D8}"/>
          </ac:grpSpMkLst>
        </pc:grpChg>
        <pc:grpChg chg="add mod">
          <ac:chgData name="Chester Daniel AWE" userId="addf4d25-6ae0-452e-b514-2354e20e406c" providerId="ADAL" clId="{17878E6D-10B8-4E2D-B43C-9BAAB3324872}" dt="2023-06-06T08:27:13.975" v="195" actId="1076"/>
          <ac:grpSpMkLst>
            <pc:docMk/>
            <pc:sldMk cId="3783765568" sldId="267"/>
            <ac:grpSpMk id="13" creationId="{42932AE6-8D54-76F0-6ED0-C28AAD9D3F7A}"/>
          </ac:grpSpMkLst>
        </pc:grpChg>
        <pc:picChg chg="mod">
          <ac:chgData name="Chester Daniel AWE" userId="addf4d25-6ae0-452e-b514-2354e20e406c" providerId="ADAL" clId="{17878E6D-10B8-4E2D-B43C-9BAAB3324872}" dt="2023-06-06T08:25:28.287" v="173" actId="14100"/>
          <ac:picMkLst>
            <pc:docMk/>
            <pc:sldMk cId="3783765568" sldId="267"/>
            <ac:picMk id="8" creationId="{A0C81400-6403-C83B-E537-6EE0F893BCB2}"/>
          </ac:picMkLst>
        </pc:picChg>
      </pc:sldChg>
      <pc:sldChg chg="addSp modSp mod">
        <pc:chgData name="Chester Daniel AWE" userId="addf4d25-6ae0-452e-b514-2354e20e406c" providerId="ADAL" clId="{17878E6D-10B8-4E2D-B43C-9BAAB3324872}" dt="2023-06-06T16:36:57.141" v="910" actId="20577"/>
        <pc:sldMkLst>
          <pc:docMk/>
          <pc:sldMk cId="3218320832" sldId="268"/>
        </pc:sldMkLst>
        <pc:spChg chg="add mod">
          <ac:chgData name="Chester Daniel AWE" userId="addf4d25-6ae0-452e-b514-2354e20e406c" providerId="ADAL" clId="{17878E6D-10B8-4E2D-B43C-9BAAB3324872}" dt="2023-06-06T08:28:01.800" v="201" actId="164"/>
          <ac:spMkLst>
            <pc:docMk/>
            <pc:sldMk cId="3218320832" sldId="268"/>
            <ac:spMk id="3" creationId="{0488681C-8238-E361-D456-FE7A989229F3}"/>
          </ac:spMkLst>
        </pc:spChg>
        <pc:spChg chg="mod">
          <ac:chgData name="Chester Daniel AWE" userId="addf4d25-6ae0-452e-b514-2354e20e406c" providerId="ADAL" clId="{17878E6D-10B8-4E2D-B43C-9BAAB3324872}" dt="2023-06-06T08:28:01.800" v="201" actId="164"/>
          <ac:spMkLst>
            <pc:docMk/>
            <pc:sldMk cId="3218320832" sldId="268"/>
            <ac:spMk id="8" creationId="{BF7DC6B1-B155-2100-DC0E-9FD1C74C1CA0}"/>
          </ac:spMkLst>
        </pc:spChg>
        <pc:spChg chg="mod">
          <ac:chgData name="Chester Daniel AWE" userId="addf4d25-6ae0-452e-b514-2354e20e406c" providerId="ADAL" clId="{17878E6D-10B8-4E2D-B43C-9BAAB3324872}" dt="2023-06-06T16:36:57.141" v="910" actId="20577"/>
          <ac:spMkLst>
            <pc:docMk/>
            <pc:sldMk cId="3218320832" sldId="268"/>
            <ac:spMk id="9" creationId="{C5EE05B4-614C-001A-0A91-797DE5659D97}"/>
          </ac:spMkLst>
        </pc:spChg>
        <pc:spChg chg="add mod">
          <ac:chgData name="Chester Daniel AWE" userId="addf4d25-6ae0-452e-b514-2354e20e406c" providerId="ADAL" clId="{17878E6D-10B8-4E2D-B43C-9BAAB3324872}" dt="2023-06-06T08:28:40.747" v="210" actId="164"/>
          <ac:spMkLst>
            <pc:docMk/>
            <pc:sldMk cId="3218320832" sldId="268"/>
            <ac:spMk id="10" creationId="{CD98BBAE-6BC4-1324-62C1-74CFA9427872}"/>
          </ac:spMkLst>
        </pc:spChg>
        <pc:grpChg chg="add mod">
          <ac:chgData name="Chester Daniel AWE" userId="addf4d25-6ae0-452e-b514-2354e20e406c" providerId="ADAL" clId="{17878E6D-10B8-4E2D-B43C-9BAAB3324872}" dt="2023-06-06T08:28:52.883" v="212" actId="1076"/>
          <ac:grpSpMkLst>
            <pc:docMk/>
            <pc:sldMk cId="3218320832" sldId="268"/>
            <ac:grpSpMk id="6" creationId="{92E8EF7A-3AA2-10FB-C8CB-00F410542B71}"/>
          </ac:grpSpMkLst>
        </pc:grpChg>
        <pc:grpChg chg="add mod">
          <ac:chgData name="Chester Daniel AWE" userId="addf4d25-6ae0-452e-b514-2354e20e406c" providerId="ADAL" clId="{17878E6D-10B8-4E2D-B43C-9BAAB3324872}" dt="2023-06-06T08:28:48.239" v="211" actId="1076"/>
          <ac:grpSpMkLst>
            <pc:docMk/>
            <pc:sldMk cId="3218320832" sldId="268"/>
            <ac:grpSpMk id="13" creationId="{AF133809-D39B-A42F-C46F-6DDE897A563E}"/>
          </ac:grpSpMkLst>
        </pc:grpChg>
        <pc:picChg chg="mod">
          <ac:chgData name="Chester Daniel AWE" userId="addf4d25-6ae0-452e-b514-2354e20e406c" providerId="ADAL" clId="{17878E6D-10B8-4E2D-B43C-9BAAB3324872}" dt="2023-06-06T08:34:19.096" v="259" actId="1076"/>
          <ac:picMkLst>
            <pc:docMk/>
            <pc:sldMk cId="3218320832" sldId="268"/>
            <ac:picMk id="2" creationId="{E18578C4-B264-C6C9-005D-A394BA2344EC}"/>
          </ac:picMkLst>
        </pc:picChg>
      </pc:sldChg>
      <pc:sldChg chg="addSp delSp modSp mod">
        <pc:chgData name="Chester Daniel AWE" userId="addf4d25-6ae0-452e-b514-2354e20e406c" providerId="ADAL" clId="{17878E6D-10B8-4E2D-B43C-9BAAB3324872}" dt="2023-06-06T16:37:03.443" v="913" actId="20577"/>
        <pc:sldMkLst>
          <pc:docMk/>
          <pc:sldMk cId="3227700193" sldId="269"/>
        </pc:sldMkLst>
        <pc:spChg chg="add del mod topLvl">
          <ac:chgData name="Chester Daniel AWE" userId="addf4d25-6ae0-452e-b514-2354e20e406c" providerId="ADAL" clId="{17878E6D-10B8-4E2D-B43C-9BAAB3324872}" dt="2023-06-06T16:37:03.443" v="913" actId="20577"/>
          <ac:spMkLst>
            <pc:docMk/>
            <pc:sldMk cId="3227700193" sldId="269"/>
            <ac:spMk id="2" creationId="{D25E9A56-D904-ADF1-90F7-9FF0322F85FC}"/>
          </ac:spMkLst>
        </pc:spChg>
        <pc:spChg chg="add mod">
          <ac:chgData name="Chester Daniel AWE" userId="addf4d25-6ae0-452e-b514-2354e20e406c" providerId="ADAL" clId="{17878E6D-10B8-4E2D-B43C-9BAAB3324872}" dt="2023-06-06T08:29:36.907" v="217" actId="164"/>
          <ac:spMkLst>
            <pc:docMk/>
            <pc:sldMk cId="3227700193" sldId="269"/>
            <ac:spMk id="6" creationId="{01A69644-B248-C2C3-4703-7C3E5A6C7526}"/>
          </ac:spMkLst>
        </pc:spChg>
        <pc:spChg chg="mod">
          <ac:chgData name="Chester Daniel AWE" userId="addf4d25-6ae0-452e-b514-2354e20e406c" providerId="ADAL" clId="{17878E6D-10B8-4E2D-B43C-9BAAB3324872}" dt="2023-06-06T08:29:36.907" v="217" actId="164"/>
          <ac:spMkLst>
            <pc:docMk/>
            <pc:sldMk cId="3227700193" sldId="269"/>
            <ac:spMk id="7" creationId="{37108469-DC7B-789C-4D11-08313BBC3B3E}"/>
          </ac:spMkLst>
        </pc:spChg>
        <pc:spChg chg="add mod topLvl">
          <ac:chgData name="Chester Daniel AWE" userId="addf4d25-6ae0-452e-b514-2354e20e406c" providerId="ADAL" clId="{17878E6D-10B8-4E2D-B43C-9BAAB3324872}" dt="2023-06-06T08:30:24.362" v="231" actId="21"/>
          <ac:spMkLst>
            <pc:docMk/>
            <pc:sldMk cId="3227700193" sldId="269"/>
            <ac:spMk id="12" creationId="{428CEB3C-140E-1F28-5022-460B1A215C0C}"/>
          </ac:spMkLst>
        </pc:spChg>
        <pc:grpChg chg="add mod">
          <ac:chgData name="Chester Daniel AWE" userId="addf4d25-6ae0-452e-b514-2354e20e406c" providerId="ADAL" clId="{17878E6D-10B8-4E2D-B43C-9BAAB3324872}" dt="2023-06-06T08:30:39.955" v="237" actId="1076"/>
          <ac:grpSpMkLst>
            <pc:docMk/>
            <pc:sldMk cId="3227700193" sldId="269"/>
            <ac:grpSpMk id="11" creationId="{DC7DA496-6B1C-EFAD-D823-96C855A8B74A}"/>
          </ac:grpSpMkLst>
        </pc:grpChg>
        <pc:grpChg chg="add del mod">
          <ac:chgData name="Chester Daniel AWE" userId="addf4d25-6ae0-452e-b514-2354e20e406c" providerId="ADAL" clId="{17878E6D-10B8-4E2D-B43C-9BAAB3324872}" dt="2023-06-06T08:30:34.125" v="235" actId="1076"/>
          <ac:grpSpMkLst>
            <pc:docMk/>
            <pc:sldMk cId="3227700193" sldId="269"/>
            <ac:grpSpMk id="13" creationId="{F72BA062-C17C-0212-CDF6-683AA700E1CE}"/>
          </ac:grpSpMkLst>
        </pc:grpChg>
      </pc:sldChg>
    </pc:docChg>
  </pc:docChgLst>
  <pc:docChgLst>
    <pc:chgData name="Chester Daniel AWE" userId="addf4d25-6ae0-452e-b514-2354e20e406c" providerId="ADAL" clId="{37FDC539-3CF3-4187-A6E2-42AA97AF0FAB}"/>
    <pc:docChg chg="undo redo custSel addSld delSld modSld sldOrd modSection">
      <pc:chgData name="Chester Daniel AWE" userId="addf4d25-6ae0-452e-b514-2354e20e406c" providerId="ADAL" clId="{37FDC539-3CF3-4187-A6E2-42AA97AF0FAB}" dt="2023-06-05T13:04:08.900" v="7283" actId="1076"/>
      <pc:docMkLst>
        <pc:docMk/>
      </pc:docMkLst>
      <pc:sldChg chg="addSp delSp modSp mod">
        <pc:chgData name="Chester Daniel AWE" userId="addf4d25-6ae0-452e-b514-2354e20e406c" providerId="ADAL" clId="{37FDC539-3CF3-4187-A6E2-42AA97AF0FAB}" dt="2023-06-05T12:14:54.834" v="7028" actId="14100"/>
        <pc:sldMkLst>
          <pc:docMk/>
          <pc:sldMk cId="607453612" sldId="256"/>
        </pc:sldMkLst>
        <pc:spChg chg="del mod">
          <ac:chgData name="Chester Daniel AWE" userId="addf4d25-6ae0-452e-b514-2354e20e406c" providerId="ADAL" clId="{37FDC539-3CF3-4187-A6E2-42AA97AF0FAB}" dt="2023-05-30T10:19:54.933" v="161" actId="478"/>
          <ac:spMkLst>
            <pc:docMk/>
            <pc:sldMk cId="607453612" sldId="256"/>
            <ac:spMk id="2" creationId="{46089E85-C1D4-F8EB-8947-E04EDEBE8A24}"/>
          </ac:spMkLst>
        </pc:spChg>
        <pc:spChg chg="add mod">
          <ac:chgData name="Chester Daniel AWE" userId="addf4d25-6ae0-452e-b514-2354e20e406c" providerId="ADAL" clId="{37FDC539-3CF3-4187-A6E2-42AA97AF0FAB}" dt="2023-06-02T10:15:18.406" v="4134" actId="20577"/>
          <ac:spMkLst>
            <pc:docMk/>
            <pc:sldMk cId="607453612" sldId="256"/>
            <ac:spMk id="2" creationId="{71455779-A5D6-53C2-D2A5-001C4FE710BD}"/>
          </ac:spMkLst>
        </pc:spChg>
        <pc:spChg chg="del">
          <ac:chgData name="Chester Daniel AWE" userId="addf4d25-6ae0-452e-b514-2354e20e406c" providerId="ADAL" clId="{37FDC539-3CF3-4187-A6E2-42AA97AF0FAB}" dt="2023-05-30T10:15:19.809" v="10" actId="478"/>
          <ac:spMkLst>
            <pc:docMk/>
            <pc:sldMk cId="607453612" sldId="256"/>
            <ac:spMk id="3" creationId="{A836A705-5EC9-3E1C-3CCC-FFA836C95CEA}"/>
          </ac:spMkLst>
        </pc:spChg>
        <pc:spChg chg="add del mod">
          <ac:chgData name="Chester Daniel AWE" userId="addf4d25-6ae0-452e-b514-2354e20e406c" providerId="ADAL" clId="{37FDC539-3CF3-4187-A6E2-42AA97AF0FAB}" dt="2023-06-01T12:29:15.464" v="3478" actId="478"/>
          <ac:spMkLst>
            <pc:docMk/>
            <pc:sldMk cId="607453612" sldId="256"/>
            <ac:spMk id="5" creationId="{7E7A2431-7AFE-0706-F4EF-04A18E8792CE}"/>
          </ac:spMkLst>
        </pc:spChg>
        <pc:spChg chg="add mod">
          <ac:chgData name="Chester Daniel AWE" userId="addf4d25-6ae0-452e-b514-2354e20e406c" providerId="ADAL" clId="{37FDC539-3CF3-4187-A6E2-42AA97AF0FAB}" dt="2023-05-30T10:19:59.599" v="174" actId="20577"/>
          <ac:spMkLst>
            <pc:docMk/>
            <pc:sldMk cId="607453612" sldId="256"/>
            <ac:spMk id="8" creationId="{24C6F10C-2262-DEF8-C87A-8BB150B64A33}"/>
          </ac:spMkLst>
        </pc:spChg>
        <pc:spChg chg="add mod">
          <ac:chgData name="Chester Daniel AWE" userId="addf4d25-6ae0-452e-b514-2354e20e406c" providerId="ADAL" clId="{37FDC539-3CF3-4187-A6E2-42AA97AF0FAB}" dt="2023-06-02T10:23:14.927" v="4214" actId="1076"/>
          <ac:spMkLst>
            <pc:docMk/>
            <pc:sldMk cId="607453612" sldId="256"/>
            <ac:spMk id="9" creationId="{03D6ED87-50FD-CDA6-CB4A-50204A2E8023}"/>
          </ac:spMkLst>
        </pc:spChg>
        <pc:spChg chg="add del mod">
          <ac:chgData name="Chester Daniel AWE" userId="addf4d25-6ae0-452e-b514-2354e20e406c" providerId="ADAL" clId="{37FDC539-3CF3-4187-A6E2-42AA97AF0FAB}" dt="2023-05-30T10:32:12.066" v="321" actId="478"/>
          <ac:spMkLst>
            <pc:docMk/>
            <pc:sldMk cId="607453612" sldId="256"/>
            <ac:spMk id="9" creationId="{9DA6DCE6-95B5-0315-4485-46285BB64DF3}"/>
          </ac:spMkLst>
        </pc:spChg>
        <pc:spChg chg="add del mod">
          <ac:chgData name="Chester Daniel AWE" userId="addf4d25-6ae0-452e-b514-2354e20e406c" providerId="ADAL" clId="{37FDC539-3CF3-4187-A6E2-42AA97AF0FAB}" dt="2023-06-02T10:01:08.326" v="3997" actId="478"/>
          <ac:spMkLst>
            <pc:docMk/>
            <pc:sldMk cId="607453612" sldId="256"/>
            <ac:spMk id="10" creationId="{BA808F89-C4BE-D187-8CAA-BC0D9906AAFA}"/>
          </ac:spMkLst>
        </pc:spChg>
        <pc:spChg chg="add mod">
          <ac:chgData name="Chester Daniel AWE" userId="addf4d25-6ae0-452e-b514-2354e20e406c" providerId="ADAL" clId="{37FDC539-3CF3-4187-A6E2-42AA97AF0FAB}" dt="2023-05-30T10:32:08.139" v="320"/>
          <ac:spMkLst>
            <pc:docMk/>
            <pc:sldMk cId="607453612" sldId="256"/>
            <ac:spMk id="11" creationId="{C5FAC5BD-348D-415A-47F5-24155C7ED8CD}"/>
          </ac:spMkLst>
        </pc:spChg>
        <pc:spChg chg="add del mod">
          <ac:chgData name="Chester Daniel AWE" userId="addf4d25-6ae0-452e-b514-2354e20e406c" providerId="ADAL" clId="{37FDC539-3CF3-4187-A6E2-42AA97AF0FAB}" dt="2023-06-01T12:31:41.495" v="3520" actId="478"/>
          <ac:spMkLst>
            <pc:docMk/>
            <pc:sldMk cId="607453612" sldId="256"/>
            <ac:spMk id="13" creationId="{EF91923E-FB02-7EDF-EAE9-A7740024F317}"/>
          </ac:spMkLst>
        </pc:spChg>
        <pc:spChg chg="add mod">
          <ac:chgData name="Chester Daniel AWE" userId="addf4d25-6ae0-452e-b514-2354e20e406c" providerId="ADAL" clId="{37FDC539-3CF3-4187-A6E2-42AA97AF0FAB}" dt="2023-06-02T10:02:43.542" v="4018" actId="14100"/>
          <ac:spMkLst>
            <pc:docMk/>
            <pc:sldMk cId="607453612" sldId="256"/>
            <ac:spMk id="14" creationId="{95550162-0185-2016-DD9D-4DCB60F0BC77}"/>
          </ac:spMkLst>
        </pc:spChg>
        <pc:spChg chg="add del mod">
          <ac:chgData name="Chester Daniel AWE" userId="addf4d25-6ae0-452e-b514-2354e20e406c" providerId="ADAL" clId="{37FDC539-3CF3-4187-A6E2-42AA97AF0FAB}" dt="2023-05-30T12:21:18.618" v="1246" actId="478"/>
          <ac:spMkLst>
            <pc:docMk/>
            <pc:sldMk cId="607453612" sldId="256"/>
            <ac:spMk id="16" creationId="{79B0A257-84E2-8273-3401-E17E9DBD429F}"/>
          </ac:spMkLst>
        </pc:spChg>
        <pc:spChg chg="add del mod">
          <ac:chgData name="Chester Daniel AWE" userId="addf4d25-6ae0-452e-b514-2354e20e406c" providerId="ADAL" clId="{37FDC539-3CF3-4187-A6E2-42AA97AF0FAB}" dt="2023-06-01T12:27:51.620" v="3462" actId="478"/>
          <ac:spMkLst>
            <pc:docMk/>
            <pc:sldMk cId="607453612" sldId="256"/>
            <ac:spMk id="17" creationId="{29E33394-5D4E-4FBE-71C6-1ED296FEC640}"/>
          </ac:spMkLst>
        </pc:spChg>
        <pc:spChg chg="add del mod">
          <ac:chgData name="Chester Daniel AWE" userId="addf4d25-6ae0-452e-b514-2354e20e406c" providerId="ADAL" clId="{37FDC539-3CF3-4187-A6E2-42AA97AF0FAB}" dt="2023-06-01T12:27:48.814" v="3461" actId="478"/>
          <ac:spMkLst>
            <pc:docMk/>
            <pc:sldMk cId="607453612" sldId="256"/>
            <ac:spMk id="18" creationId="{7E3C7CD8-CFCA-C821-E565-9E819DD20586}"/>
          </ac:spMkLst>
        </pc:spChg>
        <pc:spChg chg="add mod">
          <ac:chgData name="Chester Daniel AWE" userId="addf4d25-6ae0-452e-b514-2354e20e406c" providerId="ADAL" clId="{37FDC539-3CF3-4187-A6E2-42AA97AF0FAB}" dt="2023-05-30T15:18:56.101" v="1326" actId="164"/>
          <ac:spMkLst>
            <pc:docMk/>
            <pc:sldMk cId="607453612" sldId="256"/>
            <ac:spMk id="19" creationId="{D8145B92-B047-2BC7-C446-33C8841D7676}"/>
          </ac:spMkLst>
        </pc:spChg>
        <pc:grpChg chg="add del mod">
          <ac:chgData name="Chester Daniel AWE" userId="addf4d25-6ae0-452e-b514-2354e20e406c" providerId="ADAL" clId="{37FDC539-3CF3-4187-A6E2-42AA97AF0FAB}" dt="2023-06-01T07:27:08.952" v="1343" actId="478"/>
          <ac:grpSpMkLst>
            <pc:docMk/>
            <pc:sldMk cId="607453612" sldId="256"/>
            <ac:grpSpMk id="2" creationId="{BC9F78C1-0014-A7CC-F42A-201F14F17209}"/>
          </ac:grpSpMkLst>
        </pc:grpChg>
        <pc:picChg chg="add mod">
          <ac:chgData name="Chester Daniel AWE" userId="addf4d25-6ae0-452e-b514-2354e20e406c" providerId="ADAL" clId="{37FDC539-3CF3-4187-A6E2-42AA97AF0FAB}" dt="2023-06-02T10:23:16.446" v="4215" actId="1076"/>
          <ac:picMkLst>
            <pc:docMk/>
            <pc:sldMk cId="607453612" sldId="256"/>
            <ac:picMk id="3" creationId="{4A4ED7A8-92D8-D574-CD14-6369E532652D}"/>
          </ac:picMkLst>
        </pc:picChg>
        <pc:picChg chg="add mod">
          <ac:chgData name="Chester Daniel AWE" userId="addf4d25-6ae0-452e-b514-2354e20e406c" providerId="ADAL" clId="{37FDC539-3CF3-4187-A6E2-42AA97AF0FAB}" dt="2023-05-30T10:16:33.657" v="18" actId="34135"/>
          <ac:picMkLst>
            <pc:docMk/>
            <pc:sldMk cId="607453612" sldId="256"/>
            <ac:picMk id="6" creationId="{DB3D94CB-3C20-9B48-035C-833D37D742BA}"/>
          </ac:picMkLst>
        </pc:picChg>
        <pc:picChg chg="add mod ord">
          <ac:chgData name="Chester Daniel AWE" userId="addf4d25-6ae0-452e-b514-2354e20e406c" providerId="ADAL" clId="{37FDC539-3CF3-4187-A6E2-42AA97AF0FAB}" dt="2023-06-05T12:14:54.834" v="7028" actId="14100"/>
          <ac:picMkLst>
            <pc:docMk/>
            <pc:sldMk cId="607453612" sldId="256"/>
            <ac:picMk id="10" creationId="{10853EF1-543F-530E-D9C8-B3C0ACA0E09B}"/>
          </ac:picMkLst>
        </pc:picChg>
        <pc:picChg chg="add mod modCrop">
          <ac:chgData name="Chester Daniel AWE" userId="addf4d25-6ae0-452e-b514-2354e20e406c" providerId="ADAL" clId="{37FDC539-3CF3-4187-A6E2-42AA97AF0FAB}" dt="2023-05-30T15:18:56.101" v="1326" actId="164"/>
          <ac:picMkLst>
            <pc:docMk/>
            <pc:sldMk cId="607453612" sldId="256"/>
            <ac:picMk id="12" creationId="{FB0F396A-5250-F4D6-6567-3843D7A20594}"/>
          </ac:picMkLst>
        </pc:picChg>
        <pc:picChg chg="add del mod modCrop">
          <ac:chgData name="Chester Daniel AWE" userId="addf4d25-6ae0-452e-b514-2354e20e406c" providerId="ADAL" clId="{37FDC539-3CF3-4187-A6E2-42AA97AF0FAB}" dt="2023-05-30T12:17:30.185" v="986" actId="478"/>
          <ac:picMkLst>
            <pc:docMk/>
            <pc:sldMk cId="607453612" sldId="256"/>
            <ac:picMk id="13" creationId="{49BD4A3E-A244-2FCB-BC4F-4F98570CCEBE}"/>
          </ac:picMkLst>
        </pc:picChg>
        <pc:picChg chg="add del mod modCrop">
          <ac:chgData name="Chester Daniel AWE" userId="addf4d25-6ae0-452e-b514-2354e20e406c" providerId="ADAL" clId="{37FDC539-3CF3-4187-A6E2-42AA97AF0FAB}" dt="2023-06-05T12:14:29.823" v="7023" actId="478"/>
          <ac:picMkLst>
            <pc:docMk/>
            <pc:sldMk cId="607453612" sldId="256"/>
            <ac:picMk id="15" creationId="{2A14D7DD-AED1-F86C-91EA-13C37BF80DF7}"/>
          </ac:picMkLst>
        </pc:picChg>
      </pc:sldChg>
      <pc:sldChg chg="addSp delSp modSp mod">
        <pc:chgData name="Chester Daniel AWE" userId="addf4d25-6ae0-452e-b514-2354e20e406c" providerId="ADAL" clId="{37FDC539-3CF3-4187-A6E2-42AA97AF0FAB}" dt="2023-06-05T12:50:18.037" v="7275" actId="115"/>
        <pc:sldMkLst>
          <pc:docMk/>
          <pc:sldMk cId="2536716417" sldId="261"/>
        </pc:sldMkLst>
        <pc:spChg chg="mod">
          <ac:chgData name="Chester Daniel AWE" userId="addf4d25-6ae0-452e-b514-2354e20e406c" providerId="ADAL" clId="{37FDC539-3CF3-4187-A6E2-42AA97AF0FAB}" dt="2023-06-05T12:50:18.037" v="7275" actId="115"/>
          <ac:spMkLst>
            <pc:docMk/>
            <pc:sldMk cId="2536716417" sldId="261"/>
            <ac:spMk id="4" creationId="{1F0ECAE0-79BD-21CF-C96D-4DD448C0663E}"/>
          </ac:spMkLst>
        </pc:spChg>
        <pc:spChg chg="del">
          <ac:chgData name="Chester Daniel AWE" userId="addf4d25-6ae0-452e-b514-2354e20e406c" providerId="ADAL" clId="{37FDC539-3CF3-4187-A6E2-42AA97AF0FAB}" dt="2023-05-30T10:13:50.145" v="3" actId="478"/>
          <ac:spMkLst>
            <pc:docMk/>
            <pc:sldMk cId="2536716417" sldId="261"/>
            <ac:spMk id="8" creationId="{42A0112A-DD74-C918-5EE9-E39D97B30798}"/>
          </ac:spMkLst>
        </pc:spChg>
        <pc:spChg chg="add mod">
          <ac:chgData name="Chester Daniel AWE" userId="addf4d25-6ae0-452e-b514-2354e20e406c" providerId="ADAL" clId="{37FDC539-3CF3-4187-A6E2-42AA97AF0FAB}" dt="2023-05-30T10:25:23.216" v="283" actId="34135"/>
          <ac:spMkLst>
            <pc:docMk/>
            <pc:sldMk cId="2536716417" sldId="261"/>
            <ac:spMk id="12" creationId="{C6C39DB3-DD3E-C8B6-EA23-80FA7E5F0161}"/>
          </ac:spMkLst>
        </pc:spChg>
        <pc:spChg chg="mod">
          <ac:chgData name="Chester Daniel AWE" userId="addf4d25-6ae0-452e-b514-2354e20e406c" providerId="ADAL" clId="{37FDC539-3CF3-4187-A6E2-42AA97AF0FAB}" dt="2023-06-05T11:19:28.942" v="7016" actId="20577"/>
          <ac:spMkLst>
            <pc:docMk/>
            <pc:sldMk cId="2536716417" sldId="261"/>
            <ac:spMk id="13" creationId="{0E753581-455B-4350-BC3A-9D0906C043C0}"/>
          </ac:spMkLst>
        </pc:spChg>
        <pc:picChg chg="add mod modCrop">
          <ac:chgData name="Chester Daniel AWE" userId="addf4d25-6ae0-452e-b514-2354e20e406c" providerId="ADAL" clId="{37FDC539-3CF3-4187-A6E2-42AA97AF0FAB}" dt="2023-05-30T10:16:37.806" v="19" actId="34135"/>
          <ac:picMkLst>
            <pc:docMk/>
            <pc:sldMk cId="2536716417" sldId="261"/>
            <ac:picMk id="11" creationId="{D0448335-FB23-9045-89A8-BB18532535BE}"/>
          </ac:picMkLst>
        </pc:picChg>
      </pc:sldChg>
      <pc:sldChg chg="addSp delSp modSp mod">
        <pc:chgData name="Chester Daniel AWE" userId="addf4d25-6ae0-452e-b514-2354e20e406c" providerId="ADAL" clId="{37FDC539-3CF3-4187-A6E2-42AA97AF0FAB}" dt="2023-06-02T10:00:41.754" v="3994" actId="1076"/>
        <pc:sldMkLst>
          <pc:docMk/>
          <pc:sldMk cId="2229705584" sldId="262"/>
        </pc:sldMkLst>
        <pc:spChg chg="del">
          <ac:chgData name="Chester Daniel AWE" userId="addf4d25-6ae0-452e-b514-2354e20e406c" providerId="ADAL" clId="{37FDC539-3CF3-4187-A6E2-42AA97AF0FAB}" dt="2023-05-30T10:19:33.583" v="143" actId="478"/>
          <ac:spMkLst>
            <pc:docMk/>
            <pc:sldMk cId="2229705584" sldId="262"/>
            <ac:spMk id="2" creationId="{46089E85-C1D4-F8EB-8947-E04EDEBE8A24}"/>
          </ac:spMkLst>
        </pc:spChg>
        <pc:spChg chg="add del mod">
          <ac:chgData name="Chester Daniel AWE" userId="addf4d25-6ae0-452e-b514-2354e20e406c" providerId="ADAL" clId="{37FDC539-3CF3-4187-A6E2-42AA97AF0FAB}" dt="2023-06-02T09:57:55.571" v="3953" actId="478"/>
          <ac:spMkLst>
            <pc:docMk/>
            <pc:sldMk cId="2229705584" sldId="262"/>
            <ac:spMk id="2" creationId="{63D346B6-6CAD-20E3-5407-458B175E7564}"/>
          </ac:spMkLst>
        </pc:spChg>
        <pc:spChg chg="del">
          <ac:chgData name="Chester Daniel AWE" userId="addf4d25-6ae0-452e-b514-2354e20e406c" providerId="ADAL" clId="{37FDC539-3CF3-4187-A6E2-42AA97AF0FAB}" dt="2023-05-30T10:16:46.248" v="21" actId="478"/>
          <ac:spMkLst>
            <pc:docMk/>
            <pc:sldMk cId="2229705584" sldId="262"/>
            <ac:spMk id="3" creationId="{A836A705-5EC9-3E1C-3CCC-FFA836C95CEA}"/>
          </ac:spMkLst>
        </pc:spChg>
        <pc:spChg chg="add mod">
          <ac:chgData name="Chester Daniel AWE" userId="addf4d25-6ae0-452e-b514-2354e20e406c" providerId="ADAL" clId="{37FDC539-3CF3-4187-A6E2-42AA97AF0FAB}" dt="2023-05-30T10:19:41.167" v="158" actId="20577"/>
          <ac:spMkLst>
            <pc:docMk/>
            <pc:sldMk cId="2229705584" sldId="262"/>
            <ac:spMk id="7" creationId="{79E9B58B-2845-C135-1028-D2B2934B775B}"/>
          </ac:spMkLst>
        </pc:spChg>
        <pc:spChg chg="add del mod">
          <ac:chgData name="Chester Daniel AWE" userId="addf4d25-6ae0-452e-b514-2354e20e406c" providerId="ADAL" clId="{37FDC539-3CF3-4187-A6E2-42AA97AF0FAB}" dt="2023-05-30T10:32:16.517" v="323" actId="478"/>
          <ac:spMkLst>
            <pc:docMk/>
            <pc:sldMk cId="2229705584" sldId="262"/>
            <ac:spMk id="8" creationId="{8E82A7FF-0D40-C7F3-B261-9DF19D6BA956}"/>
          </ac:spMkLst>
        </pc:spChg>
        <pc:spChg chg="add mod">
          <ac:chgData name="Chester Daniel AWE" userId="addf4d25-6ae0-452e-b514-2354e20e406c" providerId="ADAL" clId="{37FDC539-3CF3-4187-A6E2-42AA97AF0FAB}" dt="2023-06-02T10:00:41.754" v="3994" actId="1076"/>
          <ac:spMkLst>
            <pc:docMk/>
            <pc:sldMk cId="2229705584" sldId="262"/>
            <ac:spMk id="8" creationId="{E0A3CFF9-638F-5B85-FB2A-00356B7B1CCA}"/>
          </ac:spMkLst>
        </pc:spChg>
        <pc:spChg chg="add del mod">
          <ac:chgData name="Chester Daniel AWE" userId="addf4d25-6ae0-452e-b514-2354e20e406c" providerId="ADAL" clId="{37FDC539-3CF3-4187-A6E2-42AA97AF0FAB}" dt="2023-06-01T11:54:28.466" v="2273" actId="478"/>
          <ac:spMkLst>
            <pc:docMk/>
            <pc:sldMk cId="2229705584" sldId="262"/>
            <ac:spMk id="9" creationId="{1542E470-0E96-9B30-06BC-2305663CCB69}"/>
          </ac:spMkLst>
        </pc:spChg>
        <pc:spChg chg="add mod">
          <ac:chgData name="Chester Daniel AWE" userId="addf4d25-6ae0-452e-b514-2354e20e406c" providerId="ADAL" clId="{37FDC539-3CF3-4187-A6E2-42AA97AF0FAB}" dt="2023-06-02T09:59:48.841" v="3993" actId="20577"/>
          <ac:spMkLst>
            <pc:docMk/>
            <pc:sldMk cId="2229705584" sldId="262"/>
            <ac:spMk id="9" creationId="{15CD9156-55F1-1E11-B4E5-1E945C977360}"/>
          </ac:spMkLst>
        </pc:spChg>
        <pc:spChg chg="add mod">
          <ac:chgData name="Chester Daniel AWE" userId="addf4d25-6ae0-452e-b514-2354e20e406c" providerId="ADAL" clId="{37FDC539-3CF3-4187-A6E2-42AA97AF0FAB}" dt="2023-05-30T10:32:14.841" v="322"/>
          <ac:spMkLst>
            <pc:docMk/>
            <pc:sldMk cId="2229705584" sldId="262"/>
            <ac:spMk id="10" creationId="{1354B163-41B4-67C6-D777-530B4766BFA1}"/>
          </ac:spMkLst>
        </pc:spChg>
        <pc:spChg chg="add mod">
          <ac:chgData name="Chester Daniel AWE" userId="addf4d25-6ae0-452e-b514-2354e20e406c" providerId="ADAL" clId="{37FDC539-3CF3-4187-A6E2-42AA97AF0FAB}" dt="2023-06-02T09:58:56.129" v="3987" actId="1076"/>
          <ac:spMkLst>
            <pc:docMk/>
            <pc:sldMk cId="2229705584" sldId="262"/>
            <ac:spMk id="11" creationId="{6D70DDE0-9561-A830-B38E-8BA4E61506AF}"/>
          </ac:spMkLst>
        </pc:spChg>
        <pc:spChg chg="add del mod">
          <ac:chgData name="Chester Daniel AWE" userId="addf4d25-6ae0-452e-b514-2354e20e406c" providerId="ADAL" clId="{37FDC539-3CF3-4187-A6E2-42AA97AF0FAB}" dt="2023-06-01T07:29:00.012" v="1356" actId="478"/>
          <ac:spMkLst>
            <pc:docMk/>
            <pc:sldMk cId="2229705584" sldId="262"/>
            <ac:spMk id="12" creationId="{E7109F76-29C2-CC75-5A79-0D3F62047CFA}"/>
          </ac:spMkLst>
        </pc:spChg>
        <pc:picChg chg="add mod">
          <ac:chgData name="Chester Daniel AWE" userId="addf4d25-6ae0-452e-b514-2354e20e406c" providerId="ADAL" clId="{37FDC539-3CF3-4187-A6E2-42AA97AF0FAB}" dt="2023-06-02T09:59:03.881" v="3988" actId="1076"/>
          <ac:picMkLst>
            <pc:docMk/>
            <pc:sldMk cId="2229705584" sldId="262"/>
            <ac:picMk id="3" creationId="{03787DC6-7C96-3257-2FC8-81DD68F72CD9}"/>
          </ac:picMkLst>
        </pc:picChg>
        <pc:picChg chg="add mod">
          <ac:chgData name="Chester Daniel AWE" userId="addf4d25-6ae0-452e-b514-2354e20e406c" providerId="ADAL" clId="{37FDC539-3CF3-4187-A6E2-42AA97AF0FAB}" dt="2023-05-30T10:25:12.822" v="282" actId="34135"/>
          <ac:picMkLst>
            <pc:docMk/>
            <pc:sldMk cId="2229705584" sldId="262"/>
            <ac:picMk id="4" creationId="{1734DD3C-5C3C-2DAB-ED1A-98C71A6CD175}"/>
          </ac:picMkLst>
        </pc:picChg>
        <pc:picChg chg="add del mod">
          <ac:chgData name="Chester Daniel AWE" userId="addf4d25-6ae0-452e-b514-2354e20e406c" providerId="ADAL" clId="{37FDC539-3CF3-4187-A6E2-42AA97AF0FAB}" dt="2023-05-30T10:29:40.303" v="292" actId="21"/>
          <ac:picMkLst>
            <pc:docMk/>
            <pc:sldMk cId="2229705584" sldId="262"/>
            <ac:picMk id="9" creationId="{8C77B930-B7CF-F063-1D79-369A7CE6C7FC}"/>
          </ac:picMkLst>
        </pc:picChg>
      </pc:sldChg>
      <pc:sldChg chg="addSp delSp modSp mod">
        <pc:chgData name="Chester Daniel AWE" userId="addf4d25-6ae0-452e-b514-2354e20e406c" providerId="ADAL" clId="{37FDC539-3CF3-4187-A6E2-42AA97AF0FAB}" dt="2023-06-02T10:39:27.811" v="4398" actId="20577"/>
        <pc:sldMkLst>
          <pc:docMk/>
          <pc:sldMk cId="732286599" sldId="263"/>
        </pc:sldMkLst>
        <pc:spChg chg="del">
          <ac:chgData name="Chester Daniel AWE" userId="addf4d25-6ae0-452e-b514-2354e20e406c" providerId="ADAL" clId="{37FDC539-3CF3-4187-A6E2-42AA97AF0FAB}" dt="2023-05-30T10:19:24.091" v="126" actId="478"/>
          <ac:spMkLst>
            <pc:docMk/>
            <pc:sldMk cId="732286599" sldId="263"/>
            <ac:spMk id="2" creationId="{46089E85-C1D4-F8EB-8947-E04EDEBE8A24}"/>
          </ac:spMkLst>
        </pc:spChg>
        <pc:spChg chg="del">
          <ac:chgData name="Chester Daniel AWE" userId="addf4d25-6ae0-452e-b514-2354e20e406c" providerId="ADAL" clId="{37FDC539-3CF3-4187-A6E2-42AA97AF0FAB}" dt="2023-05-30T10:16:51.385" v="23" actId="478"/>
          <ac:spMkLst>
            <pc:docMk/>
            <pc:sldMk cId="732286599" sldId="263"/>
            <ac:spMk id="3" creationId="{A836A705-5EC9-3E1C-3CCC-FFA836C95CEA}"/>
          </ac:spMkLst>
        </pc:spChg>
        <pc:spChg chg="add mod">
          <ac:chgData name="Chester Daniel AWE" userId="addf4d25-6ae0-452e-b514-2354e20e406c" providerId="ADAL" clId="{37FDC539-3CF3-4187-A6E2-42AA97AF0FAB}" dt="2023-05-30T10:19:29.395" v="142" actId="20577"/>
          <ac:spMkLst>
            <pc:docMk/>
            <pc:sldMk cId="732286599" sldId="263"/>
            <ac:spMk id="7" creationId="{948DF02C-16DC-2647-9834-F6050730EA3C}"/>
          </ac:spMkLst>
        </pc:spChg>
        <pc:spChg chg="add del mod">
          <ac:chgData name="Chester Daniel AWE" userId="addf4d25-6ae0-452e-b514-2354e20e406c" providerId="ADAL" clId="{37FDC539-3CF3-4187-A6E2-42AA97AF0FAB}" dt="2023-05-30T10:32:21.967" v="325" actId="478"/>
          <ac:spMkLst>
            <pc:docMk/>
            <pc:sldMk cId="732286599" sldId="263"/>
            <ac:spMk id="8" creationId="{2BF45FCB-D381-EEC9-BFF9-8EF0AB2D89FB}"/>
          </ac:spMkLst>
        </pc:spChg>
        <pc:spChg chg="add del mod">
          <ac:chgData name="Chester Daniel AWE" userId="addf4d25-6ae0-452e-b514-2354e20e406c" providerId="ADAL" clId="{37FDC539-3CF3-4187-A6E2-42AA97AF0FAB}" dt="2023-06-01T11:36:57.887" v="1498" actId="478"/>
          <ac:spMkLst>
            <pc:docMk/>
            <pc:sldMk cId="732286599" sldId="263"/>
            <ac:spMk id="8" creationId="{4A4898A8-AC6D-4B72-AC05-5110C71FC1A1}"/>
          </ac:spMkLst>
        </pc:spChg>
        <pc:spChg chg="add mod">
          <ac:chgData name="Chester Daniel AWE" userId="addf4d25-6ae0-452e-b514-2354e20e406c" providerId="ADAL" clId="{37FDC539-3CF3-4187-A6E2-42AA97AF0FAB}" dt="2023-06-02T10:33:42.551" v="4324" actId="1076"/>
          <ac:spMkLst>
            <pc:docMk/>
            <pc:sldMk cId="732286599" sldId="263"/>
            <ac:spMk id="9" creationId="{2B6F4DE9-70C3-1CA6-C4A8-5DDF9D9759C2}"/>
          </ac:spMkLst>
        </pc:spChg>
        <pc:spChg chg="add mod">
          <ac:chgData name="Chester Daniel AWE" userId="addf4d25-6ae0-452e-b514-2354e20e406c" providerId="ADAL" clId="{37FDC539-3CF3-4187-A6E2-42AA97AF0FAB}" dt="2023-06-02T10:39:27.811" v="4398" actId="20577"/>
          <ac:spMkLst>
            <pc:docMk/>
            <pc:sldMk cId="732286599" sldId="263"/>
            <ac:spMk id="12" creationId="{0F5C100E-0FAC-B76E-87FF-B8769B176D68}"/>
          </ac:spMkLst>
        </pc:spChg>
        <pc:spChg chg="add mod">
          <ac:chgData name="Chester Daniel AWE" userId="addf4d25-6ae0-452e-b514-2354e20e406c" providerId="ADAL" clId="{37FDC539-3CF3-4187-A6E2-42AA97AF0FAB}" dt="2023-05-30T10:32:18.814" v="324"/>
          <ac:spMkLst>
            <pc:docMk/>
            <pc:sldMk cId="732286599" sldId="263"/>
            <ac:spMk id="14" creationId="{4F4AF15F-38B7-9E7F-5CB8-CA5EB76E4A9B}"/>
          </ac:spMkLst>
        </pc:spChg>
        <pc:spChg chg="add mod">
          <ac:chgData name="Chester Daniel AWE" userId="addf4d25-6ae0-452e-b514-2354e20e406c" providerId="ADAL" clId="{37FDC539-3CF3-4187-A6E2-42AA97AF0FAB}" dt="2023-06-02T10:32:24.056" v="4310" actId="14100"/>
          <ac:spMkLst>
            <pc:docMk/>
            <pc:sldMk cId="732286599" sldId="263"/>
            <ac:spMk id="15" creationId="{DE2DA454-86FB-28AF-1650-F2A6704F7C6F}"/>
          </ac:spMkLst>
        </pc:spChg>
        <pc:spChg chg="add mod">
          <ac:chgData name="Chester Daniel AWE" userId="addf4d25-6ae0-452e-b514-2354e20e406c" providerId="ADAL" clId="{37FDC539-3CF3-4187-A6E2-42AA97AF0FAB}" dt="2023-06-01T11:37:09.091" v="1503" actId="20577"/>
          <ac:spMkLst>
            <pc:docMk/>
            <pc:sldMk cId="732286599" sldId="263"/>
            <ac:spMk id="16" creationId="{4211641B-7264-837A-3E76-589C8F951EF1}"/>
          </ac:spMkLst>
        </pc:spChg>
        <pc:spChg chg="add del mod">
          <ac:chgData name="Chester Daniel AWE" userId="addf4d25-6ae0-452e-b514-2354e20e406c" providerId="ADAL" clId="{37FDC539-3CF3-4187-A6E2-42AA97AF0FAB}" dt="2023-05-30T10:37:23.970" v="409" actId="478"/>
          <ac:spMkLst>
            <pc:docMk/>
            <pc:sldMk cId="732286599" sldId="263"/>
            <ac:spMk id="17" creationId="{9EFB8B4F-C4A5-C8BF-E6FB-C25E15E92159}"/>
          </ac:spMkLst>
        </pc:spChg>
        <pc:spChg chg="add mod">
          <ac:chgData name="Chester Daniel AWE" userId="addf4d25-6ae0-452e-b514-2354e20e406c" providerId="ADAL" clId="{37FDC539-3CF3-4187-A6E2-42AA97AF0FAB}" dt="2023-06-02T10:33:18.469" v="4319" actId="14100"/>
          <ac:spMkLst>
            <pc:docMk/>
            <pc:sldMk cId="732286599" sldId="263"/>
            <ac:spMk id="17" creationId="{F259270C-7111-7CF9-3EA4-39CCF9BF63D0}"/>
          </ac:spMkLst>
        </pc:spChg>
        <pc:spChg chg="add mod">
          <ac:chgData name="Chester Daniel AWE" userId="addf4d25-6ae0-452e-b514-2354e20e406c" providerId="ADAL" clId="{37FDC539-3CF3-4187-A6E2-42AA97AF0FAB}" dt="2023-06-02T10:26:40.893" v="4257" actId="20577"/>
          <ac:spMkLst>
            <pc:docMk/>
            <pc:sldMk cId="732286599" sldId="263"/>
            <ac:spMk id="18" creationId="{8254C51E-F005-1F99-088F-D2F394574CC3}"/>
          </ac:spMkLst>
        </pc:spChg>
        <pc:grpChg chg="add mod">
          <ac:chgData name="Chester Daniel AWE" userId="addf4d25-6ae0-452e-b514-2354e20e406c" providerId="ADAL" clId="{37FDC539-3CF3-4187-A6E2-42AA97AF0FAB}" dt="2023-06-01T11:47:39.433" v="2188" actId="1076"/>
          <ac:grpSpMkLst>
            <pc:docMk/>
            <pc:sldMk cId="732286599" sldId="263"/>
            <ac:grpSpMk id="24" creationId="{A3D0EA3E-D183-C073-61A8-E3841D355706}"/>
          </ac:grpSpMkLst>
        </pc:grpChg>
        <pc:picChg chg="add mod">
          <ac:chgData name="Chester Daniel AWE" userId="addf4d25-6ae0-452e-b514-2354e20e406c" providerId="ADAL" clId="{37FDC539-3CF3-4187-A6E2-42AA97AF0FAB}" dt="2023-06-02T10:31:58.040" v="4304" actId="14100"/>
          <ac:picMkLst>
            <pc:docMk/>
            <pc:sldMk cId="732286599" sldId="263"/>
            <ac:picMk id="2" creationId="{060459B2-38D2-7946-2294-AF28C8CA960F}"/>
          </ac:picMkLst>
        </pc:picChg>
        <pc:picChg chg="add mod">
          <ac:chgData name="Chester Daniel AWE" userId="addf4d25-6ae0-452e-b514-2354e20e406c" providerId="ADAL" clId="{37FDC539-3CF3-4187-A6E2-42AA97AF0FAB}" dt="2023-06-02T10:33:07.611" v="4316" actId="14100"/>
          <ac:picMkLst>
            <pc:docMk/>
            <pc:sldMk cId="732286599" sldId="263"/>
            <ac:picMk id="3" creationId="{D200B9DB-9CB4-EFEC-666D-38AE9A8A961C}"/>
          </ac:picMkLst>
        </pc:picChg>
        <pc:picChg chg="add mod">
          <ac:chgData name="Chester Daniel AWE" userId="addf4d25-6ae0-452e-b514-2354e20e406c" providerId="ADAL" clId="{37FDC539-3CF3-4187-A6E2-42AA97AF0FAB}" dt="2023-05-30T10:25:06.240" v="280" actId="34135"/>
          <ac:picMkLst>
            <pc:docMk/>
            <pc:sldMk cId="732286599" sldId="263"/>
            <ac:picMk id="4" creationId="{33C0F49B-A6E4-723A-1627-1923D4A89309}"/>
          </ac:picMkLst>
        </pc:picChg>
        <pc:picChg chg="add del mod">
          <ac:chgData name="Chester Daniel AWE" userId="addf4d25-6ae0-452e-b514-2354e20e406c" providerId="ADAL" clId="{37FDC539-3CF3-4187-A6E2-42AA97AF0FAB}" dt="2023-05-30T10:29:54.109" v="294" actId="478"/>
          <ac:picMkLst>
            <pc:docMk/>
            <pc:sldMk cId="732286599" sldId="263"/>
            <ac:picMk id="9" creationId="{AEDA014E-A213-BB32-1F28-355FF889E018}"/>
          </ac:picMkLst>
        </pc:picChg>
        <pc:picChg chg="add del mod">
          <ac:chgData name="Chester Daniel AWE" userId="addf4d25-6ae0-452e-b514-2354e20e406c" providerId="ADAL" clId="{37FDC539-3CF3-4187-A6E2-42AA97AF0FAB}" dt="2023-06-01T11:33:57.918" v="1480" actId="478"/>
          <ac:picMkLst>
            <pc:docMk/>
            <pc:sldMk cId="732286599" sldId="263"/>
            <ac:picMk id="10" creationId="{B61BD1F2-E8AA-36A3-940A-029DF25CE1E3}"/>
          </ac:picMkLst>
        </pc:picChg>
        <pc:picChg chg="add del mod">
          <ac:chgData name="Chester Daniel AWE" userId="addf4d25-6ae0-452e-b514-2354e20e406c" providerId="ADAL" clId="{37FDC539-3CF3-4187-A6E2-42AA97AF0FAB}" dt="2023-06-01T11:33:58.989" v="1481" actId="478"/>
          <ac:picMkLst>
            <pc:docMk/>
            <pc:sldMk cId="732286599" sldId="263"/>
            <ac:picMk id="11" creationId="{194148B4-427E-7688-F62B-6C0CABD44977}"/>
          </ac:picMkLst>
        </pc:picChg>
        <pc:cxnChg chg="add mod">
          <ac:chgData name="Chester Daniel AWE" userId="addf4d25-6ae0-452e-b514-2354e20e406c" providerId="ADAL" clId="{37FDC539-3CF3-4187-A6E2-42AA97AF0FAB}" dt="2023-06-02T10:32:51.078" v="4314" actId="1076"/>
          <ac:cxnSpMkLst>
            <pc:docMk/>
            <pc:sldMk cId="732286599" sldId="263"/>
            <ac:cxnSpMk id="13" creationId="{F76D3720-B2AC-CF29-2B7F-8129C8EA9C0D}"/>
          </ac:cxnSpMkLst>
        </pc:cxnChg>
        <pc:cxnChg chg="add del mod">
          <ac:chgData name="Chester Daniel AWE" userId="addf4d25-6ae0-452e-b514-2354e20e406c" providerId="ADAL" clId="{37FDC539-3CF3-4187-A6E2-42AA97AF0FAB}" dt="2023-06-01T11:34:52.151" v="1488" actId="478"/>
          <ac:cxnSpMkLst>
            <pc:docMk/>
            <pc:sldMk cId="732286599" sldId="263"/>
            <ac:cxnSpMk id="19" creationId="{3EC7D99D-F9AB-2104-DF38-9A91100DBC46}"/>
          </ac:cxnSpMkLst>
        </pc:cxnChg>
      </pc:sldChg>
      <pc:sldChg chg="addSp delSp modSp mod">
        <pc:chgData name="Chester Daniel AWE" userId="addf4d25-6ae0-452e-b514-2354e20e406c" providerId="ADAL" clId="{37FDC539-3CF3-4187-A6E2-42AA97AF0FAB}" dt="2023-06-05T12:25:13.401" v="7274" actId="1076"/>
        <pc:sldMkLst>
          <pc:docMk/>
          <pc:sldMk cId="1598445577" sldId="264"/>
        </pc:sldMkLst>
        <pc:spChg chg="del">
          <ac:chgData name="Chester Daniel AWE" userId="addf4d25-6ae0-452e-b514-2354e20e406c" providerId="ADAL" clId="{37FDC539-3CF3-4187-A6E2-42AA97AF0FAB}" dt="2023-05-30T10:19:14.874" v="117" actId="478"/>
          <ac:spMkLst>
            <pc:docMk/>
            <pc:sldMk cId="1598445577" sldId="264"/>
            <ac:spMk id="2" creationId="{46089E85-C1D4-F8EB-8947-E04EDEBE8A24}"/>
          </ac:spMkLst>
        </pc:spChg>
        <pc:spChg chg="add mod">
          <ac:chgData name="Chester Daniel AWE" userId="addf4d25-6ae0-452e-b514-2354e20e406c" providerId="ADAL" clId="{37FDC539-3CF3-4187-A6E2-42AA97AF0FAB}" dt="2023-06-05T12:21:54.714" v="7189" actId="1076"/>
          <ac:spMkLst>
            <pc:docMk/>
            <pc:sldMk cId="1598445577" sldId="264"/>
            <ac:spMk id="2" creationId="{AF0D7B4F-4A64-7F5D-9B14-C74B618AB964}"/>
          </ac:spMkLst>
        </pc:spChg>
        <pc:spChg chg="del">
          <ac:chgData name="Chester Daniel AWE" userId="addf4d25-6ae0-452e-b514-2354e20e406c" providerId="ADAL" clId="{37FDC539-3CF3-4187-A6E2-42AA97AF0FAB}" dt="2023-05-30T10:16:54.933" v="24" actId="478"/>
          <ac:spMkLst>
            <pc:docMk/>
            <pc:sldMk cId="1598445577" sldId="264"/>
            <ac:spMk id="3" creationId="{A836A705-5EC9-3E1C-3CCC-FFA836C95CEA}"/>
          </ac:spMkLst>
        </pc:spChg>
        <pc:spChg chg="add mod">
          <ac:chgData name="Chester Daniel AWE" userId="addf4d25-6ae0-452e-b514-2354e20e406c" providerId="ADAL" clId="{37FDC539-3CF3-4187-A6E2-42AA97AF0FAB}" dt="2023-05-30T10:19:19.381" v="125" actId="20577"/>
          <ac:spMkLst>
            <pc:docMk/>
            <pc:sldMk cId="1598445577" sldId="264"/>
            <ac:spMk id="7" creationId="{C81E3C5A-BC4F-D3BA-73D1-594DB6F8D931}"/>
          </ac:spMkLst>
        </pc:spChg>
        <pc:spChg chg="add del mod">
          <ac:chgData name="Chester Daniel AWE" userId="addf4d25-6ae0-452e-b514-2354e20e406c" providerId="ADAL" clId="{37FDC539-3CF3-4187-A6E2-42AA97AF0FAB}" dt="2023-05-30T10:32:26.547" v="327" actId="478"/>
          <ac:spMkLst>
            <pc:docMk/>
            <pc:sldMk cId="1598445577" sldId="264"/>
            <ac:spMk id="8" creationId="{BFCB7265-38D3-9AB4-A60F-F33F94BB1999}"/>
          </ac:spMkLst>
        </pc:spChg>
        <pc:spChg chg="add del mod">
          <ac:chgData name="Chester Daniel AWE" userId="addf4d25-6ae0-452e-b514-2354e20e406c" providerId="ADAL" clId="{37FDC539-3CF3-4187-A6E2-42AA97AF0FAB}" dt="2023-06-05T12:18:54.441" v="7041" actId="478"/>
          <ac:spMkLst>
            <pc:docMk/>
            <pc:sldMk cId="1598445577" sldId="264"/>
            <ac:spMk id="8" creationId="{E63617D4-BECA-41C7-FAC6-117E49083B3F}"/>
          </ac:spMkLst>
        </pc:spChg>
        <pc:spChg chg="add mod">
          <ac:chgData name="Chester Daniel AWE" userId="addf4d25-6ae0-452e-b514-2354e20e406c" providerId="ADAL" clId="{37FDC539-3CF3-4187-A6E2-42AA97AF0FAB}" dt="2023-05-30T10:32:24.411" v="326"/>
          <ac:spMkLst>
            <pc:docMk/>
            <pc:sldMk cId="1598445577" sldId="264"/>
            <ac:spMk id="11" creationId="{6E8B689D-422A-F65A-1CBC-ADD73403CCB7}"/>
          </ac:spMkLst>
        </pc:spChg>
        <pc:spChg chg="add del mod">
          <ac:chgData name="Chester Daniel AWE" userId="addf4d25-6ae0-452e-b514-2354e20e406c" providerId="ADAL" clId="{37FDC539-3CF3-4187-A6E2-42AA97AF0FAB}" dt="2023-06-05T12:18:55.975" v="7042" actId="478"/>
          <ac:spMkLst>
            <pc:docMk/>
            <pc:sldMk cId="1598445577" sldId="264"/>
            <ac:spMk id="12" creationId="{39F1D141-8448-EFF8-4300-C0EE68962B87}"/>
          </ac:spMkLst>
        </pc:spChg>
        <pc:spChg chg="add del mod">
          <ac:chgData name="Chester Daniel AWE" userId="addf4d25-6ae0-452e-b514-2354e20e406c" providerId="ADAL" clId="{37FDC539-3CF3-4187-A6E2-42AA97AF0FAB}" dt="2023-06-02T10:04:09.093" v="4025" actId="478"/>
          <ac:spMkLst>
            <pc:docMk/>
            <pc:sldMk cId="1598445577" sldId="264"/>
            <ac:spMk id="13" creationId="{D2F29EB6-9F14-19D9-81A6-EFD7BD8C489A}"/>
          </ac:spMkLst>
        </pc:spChg>
        <pc:spChg chg="add del mod">
          <ac:chgData name="Chester Daniel AWE" userId="addf4d25-6ae0-452e-b514-2354e20e406c" providerId="ADAL" clId="{37FDC539-3CF3-4187-A6E2-42AA97AF0FAB}" dt="2023-06-01T12:00:20.108" v="2506"/>
          <ac:spMkLst>
            <pc:docMk/>
            <pc:sldMk cId="1598445577" sldId="264"/>
            <ac:spMk id="14" creationId="{88AE3667-5F0C-8875-257E-F1EB9E2A3467}"/>
          </ac:spMkLst>
        </pc:spChg>
        <pc:spChg chg="add del mod">
          <ac:chgData name="Chester Daniel AWE" userId="addf4d25-6ae0-452e-b514-2354e20e406c" providerId="ADAL" clId="{37FDC539-3CF3-4187-A6E2-42AA97AF0FAB}" dt="2023-06-01T12:00:23.771" v="2508"/>
          <ac:spMkLst>
            <pc:docMk/>
            <pc:sldMk cId="1598445577" sldId="264"/>
            <ac:spMk id="15" creationId="{49BCA275-09C9-F36D-66A3-BEE43892B1FB}"/>
          </ac:spMkLst>
        </pc:spChg>
        <pc:spChg chg="mod">
          <ac:chgData name="Chester Daniel AWE" userId="addf4d25-6ae0-452e-b514-2354e20e406c" providerId="ADAL" clId="{37FDC539-3CF3-4187-A6E2-42AA97AF0FAB}" dt="2023-05-30T10:40:06.075" v="497"/>
          <ac:spMkLst>
            <pc:docMk/>
            <pc:sldMk cId="1598445577" sldId="264"/>
            <ac:spMk id="15" creationId="{9BCB0E39-74A1-1FBB-CB7E-B35D9FF2A6E9}"/>
          </ac:spMkLst>
        </pc:spChg>
        <pc:spChg chg="mod">
          <ac:chgData name="Chester Daniel AWE" userId="addf4d25-6ae0-452e-b514-2354e20e406c" providerId="ADAL" clId="{37FDC539-3CF3-4187-A6E2-42AA97AF0FAB}" dt="2023-05-30T10:40:06.075" v="497"/>
          <ac:spMkLst>
            <pc:docMk/>
            <pc:sldMk cId="1598445577" sldId="264"/>
            <ac:spMk id="16" creationId="{A25B34BC-AEF8-4FDA-5144-013B13CD9035}"/>
          </ac:spMkLst>
        </pc:spChg>
        <pc:spChg chg="add mod">
          <ac:chgData name="Chester Daniel AWE" userId="addf4d25-6ae0-452e-b514-2354e20e406c" providerId="ADAL" clId="{37FDC539-3CF3-4187-A6E2-42AA97AF0FAB}" dt="2023-06-05T12:24:26.214" v="7272" actId="123"/>
          <ac:spMkLst>
            <pc:docMk/>
            <pc:sldMk cId="1598445577" sldId="264"/>
            <ac:spMk id="19" creationId="{045513E4-D6B7-624B-BF8D-C281AE3E88AF}"/>
          </ac:spMkLst>
        </pc:spChg>
        <pc:spChg chg="add del mod">
          <ac:chgData name="Chester Daniel AWE" userId="addf4d25-6ae0-452e-b514-2354e20e406c" providerId="ADAL" clId="{37FDC539-3CF3-4187-A6E2-42AA97AF0FAB}" dt="2023-06-01T12:17:21.851" v="3135" actId="478"/>
          <ac:spMkLst>
            <pc:docMk/>
            <pc:sldMk cId="1598445577" sldId="264"/>
            <ac:spMk id="20" creationId="{F605B9FD-EA56-B7B6-7B8B-80A57185054C}"/>
          </ac:spMkLst>
        </pc:spChg>
        <pc:spChg chg="add mod">
          <ac:chgData name="Chester Daniel AWE" userId="addf4d25-6ae0-452e-b514-2354e20e406c" providerId="ADAL" clId="{37FDC539-3CF3-4187-A6E2-42AA97AF0FAB}" dt="2023-06-05T12:21:04.069" v="7186" actId="14100"/>
          <ac:spMkLst>
            <pc:docMk/>
            <pc:sldMk cId="1598445577" sldId="264"/>
            <ac:spMk id="21" creationId="{EB769957-B4E5-E0BD-A449-12C0FC36967E}"/>
          </ac:spMkLst>
        </pc:spChg>
        <pc:spChg chg="add del mod">
          <ac:chgData name="Chester Daniel AWE" userId="addf4d25-6ae0-452e-b514-2354e20e406c" providerId="ADAL" clId="{37FDC539-3CF3-4187-A6E2-42AA97AF0FAB}" dt="2023-06-05T12:19:17.555" v="7047" actId="478"/>
          <ac:spMkLst>
            <pc:docMk/>
            <pc:sldMk cId="1598445577" sldId="264"/>
            <ac:spMk id="22" creationId="{87DEEB4B-FCE6-5372-645D-11A0563F24B2}"/>
          </ac:spMkLst>
        </pc:spChg>
        <pc:spChg chg="add mod">
          <ac:chgData name="Chester Daniel AWE" userId="addf4d25-6ae0-452e-b514-2354e20e406c" providerId="ADAL" clId="{37FDC539-3CF3-4187-A6E2-42AA97AF0FAB}" dt="2023-06-05T12:23:02.659" v="7192" actId="20577"/>
          <ac:spMkLst>
            <pc:docMk/>
            <pc:sldMk cId="1598445577" sldId="264"/>
            <ac:spMk id="24" creationId="{C6146FBD-8A20-F739-44F5-66B0097674A8}"/>
          </ac:spMkLst>
        </pc:spChg>
        <pc:grpChg chg="add del mod">
          <ac:chgData name="Chester Daniel AWE" userId="addf4d25-6ae0-452e-b514-2354e20e406c" providerId="ADAL" clId="{37FDC539-3CF3-4187-A6E2-42AA97AF0FAB}" dt="2023-05-30T10:42:44.762" v="520" actId="478"/>
          <ac:grpSpMkLst>
            <pc:docMk/>
            <pc:sldMk cId="1598445577" sldId="264"/>
            <ac:grpSpMk id="13" creationId="{CFF305D8-4583-9F42-0715-FB8CE15CA102}"/>
          </ac:grpSpMkLst>
        </pc:grpChg>
        <pc:picChg chg="add del mod modCrop">
          <ac:chgData name="Chester Daniel AWE" userId="addf4d25-6ae0-452e-b514-2354e20e406c" providerId="ADAL" clId="{37FDC539-3CF3-4187-A6E2-42AA97AF0FAB}" dt="2023-06-01T12:39:57.857" v="3871" actId="478"/>
          <ac:picMkLst>
            <pc:docMk/>
            <pc:sldMk cId="1598445577" sldId="264"/>
            <ac:picMk id="2" creationId="{7A2392E8-5438-5974-FAD9-5332163F882A}"/>
          </ac:picMkLst>
        </pc:picChg>
        <pc:picChg chg="add del mod">
          <ac:chgData name="Chester Daniel AWE" userId="addf4d25-6ae0-452e-b514-2354e20e406c" providerId="ADAL" clId="{37FDC539-3CF3-4187-A6E2-42AA97AF0FAB}" dt="2023-06-05T12:25:13.401" v="7274" actId="1076"/>
          <ac:picMkLst>
            <pc:docMk/>
            <pc:sldMk cId="1598445577" sldId="264"/>
            <ac:picMk id="3" creationId="{DB0588F2-7DFD-78D0-B05C-DA2E1DF416D7}"/>
          </ac:picMkLst>
        </pc:picChg>
        <pc:picChg chg="add mod">
          <ac:chgData name="Chester Daniel AWE" userId="addf4d25-6ae0-452e-b514-2354e20e406c" providerId="ADAL" clId="{37FDC539-3CF3-4187-A6E2-42AA97AF0FAB}" dt="2023-05-30T10:24:58.362" v="278" actId="34135"/>
          <ac:picMkLst>
            <pc:docMk/>
            <pc:sldMk cId="1598445577" sldId="264"/>
            <ac:picMk id="4" creationId="{DD779D0B-D857-44DF-4047-AE50137F6485}"/>
          </ac:picMkLst>
        </pc:picChg>
        <pc:picChg chg="add del mod">
          <ac:chgData name="Chester Daniel AWE" userId="addf4d25-6ae0-452e-b514-2354e20e406c" providerId="ADAL" clId="{37FDC539-3CF3-4187-A6E2-42AA97AF0FAB}" dt="2023-06-01T12:38:35.485" v="3859" actId="478"/>
          <ac:picMkLst>
            <pc:docMk/>
            <pc:sldMk cId="1598445577" sldId="264"/>
            <ac:picMk id="9" creationId="{E32B60ED-AFEA-0960-A661-A1CE1A748753}"/>
          </ac:picMkLst>
        </pc:picChg>
        <pc:picChg chg="add del mod">
          <ac:chgData name="Chester Daniel AWE" userId="addf4d25-6ae0-452e-b514-2354e20e406c" providerId="ADAL" clId="{37FDC539-3CF3-4187-A6E2-42AA97AF0FAB}" dt="2023-06-01T11:49:38.495" v="2221" actId="478"/>
          <ac:picMkLst>
            <pc:docMk/>
            <pc:sldMk cId="1598445577" sldId="264"/>
            <ac:picMk id="10" creationId="{EA8A48CB-2182-BF55-D742-137846C358BF}"/>
          </ac:picMkLst>
        </pc:picChg>
        <pc:picChg chg="add mod ord">
          <ac:chgData name="Chester Daniel AWE" userId="addf4d25-6ae0-452e-b514-2354e20e406c" providerId="ADAL" clId="{37FDC539-3CF3-4187-A6E2-42AA97AF0FAB}" dt="2023-06-05T11:25:52.859" v="7020" actId="1076"/>
          <ac:picMkLst>
            <pc:docMk/>
            <pc:sldMk cId="1598445577" sldId="264"/>
            <ac:picMk id="18" creationId="{AC86737B-2F12-13EE-D100-8FC59B6D552C}"/>
          </ac:picMkLst>
        </pc:picChg>
        <pc:picChg chg="add del mod">
          <ac:chgData name="Chester Daniel AWE" userId="addf4d25-6ae0-452e-b514-2354e20e406c" providerId="ADAL" clId="{37FDC539-3CF3-4187-A6E2-42AA97AF0FAB}" dt="2023-06-01T12:22:38.826" v="3343"/>
          <ac:picMkLst>
            <pc:docMk/>
            <pc:sldMk cId="1598445577" sldId="264"/>
            <ac:picMk id="23" creationId="{D2DFE176-B7D6-69E4-44BF-AF3E043F439D}"/>
          </ac:picMkLst>
        </pc:picChg>
        <pc:picChg chg="add del mod ord">
          <ac:chgData name="Chester Daniel AWE" userId="addf4d25-6ae0-452e-b514-2354e20e406c" providerId="ADAL" clId="{37FDC539-3CF3-4187-A6E2-42AA97AF0FAB}" dt="2023-06-05T12:18:49.630" v="7037" actId="478"/>
          <ac:picMkLst>
            <pc:docMk/>
            <pc:sldMk cId="1598445577" sldId="264"/>
            <ac:picMk id="25" creationId="{775BA620-E15C-0056-AA15-979F8EE05462}"/>
          </ac:picMkLst>
        </pc:picChg>
        <pc:picChg chg="add del mod ord">
          <ac:chgData name="Chester Daniel AWE" userId="addf4d25-6ae0-452e-b514-2354e20e406c" providerId="ADAL" clId="{37FDC539-3CF3-4187-A6E2-42AA97AF0FAB}" dt="2023-06-05T12:18:51.150" v="7039" actId="478"/>
          <ac:picMkLst>
            <pc:docMk/>
            <pc:sldMk cId="1598445577" sldId="264"/>
            <ac:picMk id="26" creationId="{801F96B6-FA09-8FEA-89D2-973BB3E9FEBE}"/>
          </ac:picMkLst>
        </pc:picChg>
        <pc:cxnChg chg="add del mod">
          <ac:chgData name="Chester Daniel AWE" userId="addf4d25-6ae0-452e-b514-2354e20e406c" providerId="ADAL" clId="{37FDC539-3CF3-4187-A6E2-42AA97AF0FAB}" dt="2023-06-01T12:20:12.244" v="3311" actId="478"/>
          <ac:cxnSpMkLst>
            <pc:docMk/>
            <pc:sldMk cId="1598445577" sldId="264"/>
            <ac:cxnSpMk id="3" creationId="{098A6A53-4487-5824-1056-25D0C70FC201}"/>
          </ac:cxnSpMkLst>
        </pc:cxnChg>
        <pc:cxnChg chg="add del mod">
          <ac:chgData name="Chester Daniel AWE" userId="addf4d25-6ae0-452e-b514-2354e20e406c" providerId="ADAL" clId="{37FDC539-3CF3-4187-A6E2-42AA97AF0FAB}" dt="2023-05-30T10:40:05.699" v="496" actId="478"/>
          <ac:cxnSpMkLst>
            <pc:docMk/>
            <pc:sldMk cId="1598445577" sldId="264"/>
            <ac:cxnSpMk id="12" creationId="{EA5BAD83-2205-EF17-13ED-73F1508AA268}"/>
          </ac:cxnSpMkLst>
        </pc:cxnChg>
        <pc:cxnChg chg="mod">
          <ac:chgData name="Chester Daniel AWE" userId="addf4d25-6ae0-452e-b514-2354e20e406c" providerId="ADAL" clId="{37FDC539-3CF3-4187-A6E2-42AA97AF0FAB}" dt="2023-05-30T10:40:06.075" v="497"/>
          <ac:cxnSpMkLst>
            <pc:docMk/>
            <pc:sldMk cId="1598445577" sldId="264"/>
            <ac:cxnSpMk id="14" creationId="{119FC849-832D-30EB-72EA-CD73561AE298}"/>
          </ac:cxnSpMkLst>
        </pc:cxnChg>
        <pc:cxnChg chg="mod">
          <ac:chgData name="Chester Daniel AWE" userId="addf4d25-6ae0-452e-b514-2354e20e406c" providerId="ADAL" clId="{37FDC539-3CF3-4187-A6E2-42AA97AF0FAB}" dt="2023-05-30T10:40:06.075" v="497"/>
          <ac:cxnSpMkLst>
            <pc:docMk/>
            <pc:sldMk cId="1598445577" sldId="264"/>
            <ac:cxnSpMk id="17" creationId="{9ECF57D1-C448-6855-F6F3-85F5BE8A1139}"/>
          </ac:cxnSpMkLst>
        </pc:cxnChg>
      </pc:sldChg>
      <pc:sldChg chg="addSp delSp modSp mod ord">
        <pc:chgData name="Chester Daniel AWE" userId="addf4d25-6ae0-452e-b514-2354e20e406c" providerId="ADAL" clId="{37FDC539-3CF3-4187-A6E2-42AA97AF0FAB}" dt="2023-06-05T13:04:08.900" v="7283" actId="1076"/>
        <pc:sldMkLst>
          <pc:docMk/>
          <pc:sldMk cId="632205300" sldId="265"/>
        </pc:sldMkLst>
        <pc:spChg chg="del mod">
          <ac:chgData name="Chester Daniel AWE" userId="addf4d25-6ae0-452e-b514-2354e20e406c" providerId="ADAL" clId="{37FDC539-3CF3-4187-A6E2-42AA97AF0FAB}" dt="2023-06-02T10:18:46.989" v="4163" actId="478"/>
          <ac:spMkLst>
            <pc:docMk/>
            <pc:sldMk cId="632205300" sldId="265"/>
            <ac:spMk id="2" creationId="{46089E85-C1D4-F8EB-8947-E04EDEBE8A24}"/>
          </ac:spMkLst>
        </pc:spChg>
        <pc:spChg chg="del">
          <ac:chgData name="Chester Daniel AWE" userId="addf4d25-6ae0-452e-b514-2354e20e406c" providerId="ADAL" clId="{37FDC539-3CF3-4187-A6E2-42AA97AF0FAB}" dt="2023-05-30T10:16:58.612" v="26" actId="478"/>
          <ac:spMkLst>
            <pc:docMk/>
            <pc:sldMk cId="632205300" sldId="265"/>
            <ac:spMk id="3" creationId="{A836A705-5EC9-3E1C-3CCC-FFA836C95CEA}"/>
          </ac:spMkLst>
        </pc:spChg>
        <pc:spChg chg="add del mod">
          <ac:chgData name="Chester Daniel AWE" userId="addf4d25-6ae0-452e-b514-2354e20e406c" providerId="ADAL" clId="{37FDC539-3CF3-4187-A6E2-42AA97AF0FAB}" dt="2023-06-01T12:42:45.623" v="3906" actId="478"/>
          <ac:spMkLst>
            <pc:docMk/>
            <pc:sldMk cId="632205300" sldId="265"/>
            <ac:spMk id="7" creationId="{350FEABF-7FEC-1316-C922-F24075812019}"/>
          </ac:spMkLst>
        </pc:spChg>
        <pc:spChg chg="add del mod">
          <ac:chgData name="Chester Daniel AWE" userId="addf4d25-6ae0-452e-b514-2354e20e406c" providerId="ADAL" clId="{37FDC539-3CF3-4187-A6E2-42AA97AF0FAB}" dt="2023-06-02T10:18:57.874" v="4167" actId="478"/>
          <ac:spMkLst>
            <pc:docMk/>
            <pc:sldMk cId="632205300" sldId="265"/>
            <ac:spMk id="7" creationId="{37108469-DC7B-789C-4D11-08313BBC3B3E}"/>
          </ac:spMkLst>
        </pc:spChg>
        <pc:spChg chg="add del mod">
          <ac:chgData name="Chester Daniel AWE" userId="addf4d25-6ae0-452e-b514-2354e20e406c" providerId="ADAL" clId="{37FDC539-3CF3-4187-A6E2-42AA97AF0FAB}" dt="2023-05-30T10:32:30.199" v="329" actId="478"/>
          <ac:spMkLst>
            <pc:docMk/>
            <pc:sldMk cId="632205300" sldId="265"/>
            <ac:spMk id="7" creationId="{BB7E7882-E58A-8B77-75C1-906A77C6A378}"/>
          </ac:spMkLst>
        </pc:spChg>
        <pc:spChg chg="add mod">
          <ac:chgData name="Chester Daniel AWE" userId="addf4d25-6ae0-452e-b514-2354e20e406c" providerId="ADAL" clId="{37FDC539-3CF3-4187-A6E2-42AA97AF0FAB}" dt="2023-05-30T10:32:28.210" v="328"/>
          <ac:spMkLst>
            <pc:docMk/>
            <pc:sldMk cId="632205300" sldId="265"/>
            <ac:spMk id="8" creationId="{611FA4E5-68C9-D124-7B51-95C3D8E909B7}"/>
          </ac:spMkLst>
        </pc:spChg>
        <pc:spChg chg="add mod">
          <ac:chgData name="Chester Daniel AWE" userId="addf4d25-6ae0-452e-b514-2354e20e406c" providerId="ADAL" clId="{37FDC539-3CF3-4187-A6E2-42AA97AF0FAB}" dt="2023-06-02T10:19:11.646" v="4182" actId="20577"/>
          <ac:spMkLst>
            <pc:docMk/>
            <pc:sldMk cId="632205300" sldId="265"/>
            <ac:spMk id="9" creationId="{7D2F8812-454A-4FBA-CC43-047301795092}"/>
          </ac:spMkLst>
        </pc:spChg>
        <pc:spChg chg="add mod">
          <ac:chgData name="Chester Daniel AWE" userId="addf4d25-6ae0-452e-b514-2354e20e406c" providerId="ADAL" clId="{37FDC539-3CF3-4187-A6E2-42AA97AF0FAB}" dt="2023-06-05T13:04:08.900" v="7283" actId="1076"/>
          <ac:spMkLst>
            <pc:docMk/>
            <pc:sldMk cId="632205300" sldId="265"/>
            <ac:spMk id="10" creationId="{D662A65C-44B6-60DE-5499-D2D8FDBB40F0}"/>
          </ac:spMkLst>
        </pc:spChg>
        <pc:picChg chg="add del mod">
          <ac:chgData name="Chester Daniel AWE" userId="addf4d25-6ae0-452e-b514-2354e20e406c" providerId="ADAL" clId="{37FDC539-3CF3-4187-A6E2-42AA97AF0FAB}" dt="2023-06-01T12:42:44.088" v="3905" actId="21"/>
          <ac:picMkLst>
            <pc:docMk/>
            <pc:sldMk cId="632205300" sldId="265"/>
            <ac:picMk id="3" creationId="{3579ED28-8A05-ABB8-3642-71B9A0AD84F8}"/>
          </ac:picMkLst>
        </pc:picChg>
        <pc:picChg chg="add del mod">
          <ac:chgData name="Chester Daniel AWE" userId="addf4d25-6ae0-452e-b514-2354e20e406c" providerId="ADAL" clId="{37FDC539-3CF3-4187-A6E2-42AA97AF0FAB}" dt="2023-06-02T10:18:56.217" v="4166" actId="478"/>
          <ac:picMkLst>
            <pc:docMk/>
            <pc:sldMk cId="632205300" sldId="265"/>
            <ac:picMk id="3" creationId="{E7C667F9-B1A0-93CA-0297-6FD3081B462D}"/>
          </ac:picMkLst>
        </pc:picChg>
        <pc:picChg chg="add mod">
          <ac:chgData name="Chester Daniel AWE" userId="addf4d25-6ae0-452e-b514-2354e20e406c" providerId="ADAL" clId="{37FDC539-3CF3-4187-A6E2-42AA97AF0FAB}" dt="2023-05-30T10:24:39.100" v="274" actId="34135"/>
          <ac:picMkLst>
            <pc:docMk/>
            <pc:sldMk cId="632205300" sldId="265"/>
            <ac:picMk id="4" creationId="{AA0BA8A5-11FF-C55F-5256-A712604B8E09}"/>
          </ac:picMkLst>
        </pc:picChg>
      </pc:sldChg>
      <pc:sldChg chg="addSp delSp modSp mod">
        <pc:chgData name="Chester Daniel AWE" userId="addf4d25-6ae0-452e-b514-2354e20e406c" providerId="ADAL" clId="{37FDC539-3CF3-4187-A6E2-42AA97AF0FAB}" dt="2023-06-02T10:50:34.926" v="4403" actId="255"/>
        <pc:sldMkLst>
          <pc:docMk/>
          <pc:sldMk cId="448056080" sldId="266"/>
        </pc:sldMkLst>
        <pc:spChg chg="del">
          <ac:chgData name="Chester Daniel AWE" userId="addf4d25-6ae0-452e-b514-2354e20e406c" providerId="ADAL" clId="{37FDC539-3CF3-4187-A6E2-42AA97AF0FAB}" dt="2023-05-30T10:32:44.117" v="332" actId="478"/>
          <ac:spMkLst>
            <pc:docMk/>
            <pc:sldMk cId="448056080" sldId="266"/>
            <ac:spMk id="2" creationId="{46089E85-C1D4-F8EB-8947-E04EDEBE8A24}"/>
          </ac:spMkLst>
        </pc:spChg>
        <pc:spChg chg="del mod">
          <ac:chgData name="Chester Daniel AWE" userId="addf4d25-6ae0-452e-b514-2354e20e406c" providerId="ADAL" clId="{37FDC539-3CF3-4187-A6E2-42AA97AF0FAB}" dt="2023-06-01T07:29:53.622" v="1366" actId="478"/>
          <ac:spMkLst>
            <pc:docMk/>
            <pc:sldMk cId="448056080" sldId="266"/>
            <ac:spMk id="3" creationId="{A7EBE719-C194-289B-B118-C05A9E155087}"/>
          </ac:spMkLst>
        </pc:spChg>
        <pc:spChg chg="del">
          <ac:chgData name="Chester Daniel AWE" userId="addf4d25-6ae0-452e-b514-2354e20e406c" providerId="ADAL" clId="{37FDC539-3CF3-4187-A6E2-42AA97AF0FAB}" dt="2023-05-30T10:17:02.300" v="28" actId="478"/>
          <ac:spMkLst>
            <pc:docMk/>
            <pc:sldMk cId="448056080" sldId="266"/>
            <ac:spMk id="3" creationId="{A836A705-5EC9-3E1C-3CCC-FFA836C95CEA}"/>
          </ac:spMkLst>
        </pc:spChg>
        <pc:spChg chg="add del mod">
          <ac:chgData name="Chester Daniel AWE" userId="addf4d25-6ae0-452e-b514-2354e20e406c" providerId="ADAL" clId="{37FDC539-3CF3-4187-A6E2-42AA97AF0FAB}" dt="2023-05-30T10:32:35.359" v="331" actId="478"/>
          <ac:spMkLst>
            <pc:docMk/>
            <pc:sldMk cId="448056080" sldId="266"/>
            <ac:spMk id="7" creationId="{4C6260FE-8F36-A730-6183-627D4FA85EE8}"/>
          </ac:spMkLst>
        </pc:spChg>
        <pc:spChg chg="mod">
          <ac:chgData name="Chester Daniel AWE" userId="addf4d25-6ae0-452e-b514-2354e20e406c" providerId="ADAL" clId="{37FDC539-3CF3-4187-A6E2-42AA97AF0FAB}" dt="2023-06-01T07:30:07.513" v="1369" actId="255"/>
          <ac:spMkLst>
            <pc:docMk/>
            <pc:sldMk cId="448056080" sldId="266"/>
            <ac:spMk id="7" creationId="{5FCB218B-3ECA-613B-48F4-15ECC5F44B74}"/>
          </ac:spMkLst>
        </pc:spChg>
        <pc:spChg chg="add mod">
          <ac:chgData name="Chester Daniel AWE" userId="addf4d25-6ae0-452e-b514-2354e20e406c" providerId="ADAL" clId="{37FDC539-3CF3-4187-A6E2-42AA97AF0FAB}" dt="2023-05-30T10:32:33.270" v="330"/>
          <ac:spMkLst>
            <pc:docMk/>
            <pc:sldMk cId="448056080" sldId="266"/>
            <ac:spMk id="8" creationId="{6B61F620-E3B2-ED78-F7E3-E85C8A3655A8}"/>
          </ac:spMkLst>
        </pc:spChg>
        <pc:spChg chg="add mod">
          <ac:chgData name="Chester Daniel AWE" userId="addf4d25-6ae0-452e-b514-2354e20e406c" providerId="ADAL" clId="{37FDC539-3CF3-4187-A6E2-42AA97AF0FAB}" dt="2023-05-30T10:32:49.457" v="349" actId="20577"/>
          <ac:spMkLst>
            <pc:docMk/>
            <pc:sldMk cId="448056080" sldId="266"/>
            <ac:spMk id="9" creationId="{5B9A929B-B1FE-621D-4723-FE0FE6FA3ED9}"/>
          </ac:spMkLst>
        </pc:spChg>
        <pc:spChg chg="mod">
          <ac:chgData name="Chester Daniel AWE" userId="addf4d25-6ae0-452e-b514-2354e20e406c" providerId="ADAL" clId="{37FDC539-3CF3-4187-A6E2-42AA97AF0FAB}" dt="2023-06-01T07:30:07.513" v="1369" actId="255"/>
          <ac:spMkLst>
            <pc:docMk/>
            <pc:sldMk cId="448056080" sldId="266"/>
            <ac:spMk id="10" creationId="{C00F9DC9-9D41-6AC1-38C2-40B482A18F31}"/>
          </ac:spMkLst>
        </pc:spChg>
        <pc:spChg chg="mod">
          <ac:chgData name="Chester Daniel AWE" userId="addf4d25-6ae0-452e-b514-2354e20e406c" providerId="ADAL" clId="{37FDC539-3CF3-4187-A6E2-42AA97AF0FAB}" dt="2023-06-01T07:30:07.513" v="1369" actId="255"/>
          <ac:spMkLst>
            <pc:docMk/>
            <pc:sldMk cId="448056080" sldId="266"/>
            <ac:spMk id="11" creationId="{BC8BA86F-6ADA-148F-F897-52D763168E2A}"/>
          </ac:spMkLst>
        </pc:spChg>
        <pc:spChg chg="add del mod">
          <ac:chgData name="Chester Daniel AWE" userId="addf4d25-6ae0-452e-b514-2354e20e406c" providerId="ADAL" clId="{37FDC539-3CF3-4187-A6E2-42AA97AF0FAB}" dt="2023-06-01T07:30:57.678" v="1379"/>
          <ac:spMkLst>
            <pc:docMk/>
            <pc:sldMk cId="448056080" sldId="266"/>
            <ac:spMk id="12" creationId="{A3B32D24-70BE-03A7-BBA3-AC4A0D1F7F83}"/>
          </ac:spMkLst>
        </pc:spChg>
        <pc:spChg chg="add mod">
          <ac:chgData name="Chester Daniel AWE" userId="addf4d25-6ae0-452e-b514-2354e20e406c" providerId="ADAL" clId="{37FDC539-3CF3-4187-A6E2-42AA97AF0FAB}" dt="2023-06-02T10:50:34.926" v="4403" actId="255"/>
          <ac:spMkLst>
            <pc:docMk/>
            <pc:sldMk cId="448056080" sldId="266"/>
            <ac:spMk id="13" creationId="{68322A8A-D550-E24A-6428-ACE74B057FF9}"/>
          </ac:spMkLst>
        </pc:spChg>
        <pc:grpChg chg="add del mod">
          <ac:chgData name="Chester Daniel AWE" userId="addf4d25-6ae0-452e-b514-2354e20e406c" providerId="ADAL" clId="{37FDC539-3CF3-4187-A6E2-42AA97AF0FAB}" dt="2023-06-01T07:33:25.223" v="1457" actId="478"/>
          <ac:grpSpMkLst>
            <pc:docMk/>
            <pc:sldMk cId="448056080" sldId="266"/>
            <ac:grpSpMk id="2" creationId="{3A045B44-73B9-FB08-D34D-C7C06DB756DB}"/>
          </ac:grpSpMkLst>
        </pc:grpChg>
        <pc:picChg chg="add mod">
          <ac:chgData name="Chester Daniel AWE" userId="addf4d25-6ae0-452e-b514-2354e20e406c" providerId="ADAL" clId="{37FDC539-3CF3-4187-A6E2-42AA97AF0FAB}" dt="2023-05-30T10:24:43.195" v="275" actId="34135"/>
          <ac:picMkLst>
            <pc:docMk/>
            <pc:sldMk cId="448056080" sldId="266"/>
            <ac:picMk id="4" creationId="{55CA2345-97D1-C600-1338-01443A1B298C}"/>
          </ac:picMkLst>
        </pc:picChg>
      </pc:sldChg>
      <pc:sldChg chg="addSp delSp modSp add mod">
        <pc:chgData name="Chester Daniel AWE" userId="addf4d25-6ae0-452e-b514-2354e20e406c" providerId="ADAL" clId="{37FDC539-3CF3-4187-A6E2-42AA97AF0FAB}" dt="2023-06-05T12:23:10.379" v="7194" actId="20577"/>
        <pc:sldMkLst>
          <pc:docMk/>
          <pc:sldMk cId="3783765568" sldId="267"/>
        </pc:sldMkLst>
        <pc:spChg chg="add mod">
          <ac:chgData name="Chester Daniel AWE" userId="addf4d25-6ae0-452e-b514-2354e20e406c" providerId="ADAL" clId="{37FDC539-3CF3-4187-A6E2-42AA97AF0FAB}" dt="2023-06-02T10:21:12.563" v="4204" actId="14100"/>
          <ac:spMkLst>
            <pc:docMk/>
            <pc:sldMk cId="3783765568" sldId="267"/>
            <ac:spMk id="2" creationId="{115CFDF6-615E-4E48-2A2A-9E9D852FB995}"/>
          </ac:spMkLst>
        </pc:spChg>
        <pc:spChg chg="add del mod">
          <ac:chgData name="Chester Daniel AWE" userId="addf4d25-6ae0-452e-b514-2354e20e406c" providerId="ADAL" clId="{37FDC539-3CF3-4187-A6E2-42AA97AF0FAB}" dt="2023-06-02T10:10:02.267" v="4088" actId="478"/>
          <ac:spMkLst>
            <pc:docMk/>
            <pc:sldMk cId="3783765568" sldId="267"/>
            <ac:spMk id="9" creationId="{B55F3817-F40C-F7C9-4614-12DD81DE8789}"/>
          </ac:spMkLst>
        </pc:spChg>
        <pc:spChg chg="add mod">
          <ac:chgData name="Chester Daniel AWE" userId="addf4d25-6ae0-452e-b514-2354e20e406c" providerId="ADAL" clId="{37FDC539-3CF3-4187-A6E2-42AA97AF0FAB}" dt="2023-06-05T12:23:10.379" v="7194" actId="20577"/>
          <ac:spMkLst>
            <pc:docMk/>
            <pc:sldMk cId="3783765568" sldId="267"/>
            <ac:spMk id="10" creationId="{97D4D040-E6BB-BD9A-D86D-F85FEA3104C5}"/>
          </ac:spMkLst>
        </pc:spChg>
        <pc:grpChg chg="del">
          <ac:chgData name="Chester Daniel AWE" userId="addf4d25-6ae0-452e-b514-2354e20e406c" providerId="ADAL" clId="{37FDC539-3CF3-4187-A6E2-42AA97AF0FAB}" dt="2023-05-30T10:43:05.678" v="523" actId="478"/>
          <ac:grpSpMkLst>
            <pc:docMk/>
            <pc:sldMk cId="3783765568" sldId="267"/>
            <ac:grpSpMk id="13" creationId="{CFF305D8-4583-9F42-0715-FB8CE15CA102}"/>
          </ac:grpSpMkLst>
        </pc:grpChg>
        <pc:picChg chg="add del mod">
          <ac:chgData name="Chester Daniel AWE" userId="addf4d25-6ae0-452e-b514-2354e20e406c" providerId="ADAL" clId="{37FDC539-3CF3-4187-A6E2-42AA97AF0FAB}" dt="2023-06-01T11:31:58.351" v="1478" actId="478"/>
          <ac:picMkLst>
            <pc:docMk/>
            <pc:sldMk cId="3783765568" sldId="267"/>
            <ac:picMk id="2" creationId="{6D648A6D-64F2-D10F-FC0D-EA7B94D0FCCC}"/>
          </ac:picMkLst>
        </pc:picChg>
        <pc:picChg chg="add del mod">
          <ac:chgData name="Chester Daniel AWE" userId="addf4d25-6ae0-452e-b514-2354e20e406c" providerId="ADAL" clId="{37FDC539-3CF3-4187-A6E2-42AA97AF0FAB}" dt="2023-06-02T10:12:02.722" v="4094" actId="478"/>
          <ac:picMkLst>
            <pc:docMk/>
            <pc:sldMk cId="3783765568" sldId="267"/>
            <ac:picMk id="3" creationId="{E12E6FE9-EA5F-2092-A827-3B94D4FB4D09}"/>
          </ac:picMkLst>
        </pc:picChg>
        <pc:picChg chg="add del mod">
          <ac:chgData name="Chester Daniel AWE" userId="addf4d25-6ae0-452e-b514-2354e20e406c" providerId="ADAL" clId="{37FDC539-3CF3-4187-A6E2-42AA97AF0FAB}" dt="2023-06-01T11:53:18.485" v="2261" actId="21"/>
          <ac:picMkLst>
            <pc:docMk/>
            <pc:sldMk cId="3783765568" sldId="267"/>
            <ac:picMk id="8" creationId="{6D19EF6D-840E-59D4-08F8-93C304295CE9}"/>
          </ac:picMkLst>
        </pc:picChg>
        <pc:picChg chg="add mod">
          <ac:chgData name="Chester Daniel AWE" userId="addf4d25-6ae0-452e-b514-2354e20e406c" providerId="ADAL" clId="{37FDC539-3CF3-4187-A6E2-42AA97AF0FAB}" dt="2023-06-02T10:20:58.995" v="4200" actId="1076"/>
          <ac:picMkLst>
            <pc:docMk/>
            <pc:sldMk cId="3783765568" sldId="267"/>
            <ac:picMk id="8" creationId="{A0C81400-6403-C83B-E537-6EE0F893BCB2}"/>
          </ac:picMkLst>
        </pc:picChg>
        <pc:picChg chg="del">
          <ac:chgData name="Chester Daniel AWE" userId="addf4d25-6ae0-452e-b514-2354e20e406c" providerId="ADAL" clId="{37FDC539-3CF3-4187-A6E2-42AA97AF0FAB}" dt="2023-05-30T10:41:56.804" v="509" actId="478"/>
          <ac:picMkLst>
            <pc:docMk/>
            <pc:sldMk cId="3783765568" sldId="267"/>
            <ac:picMk id="9" creationId="{E32B60ED-AFEA-0960-A661-A1CE1A748753}"/>
          </ac:picMkLst>
        </pc:picChg>
        <pc:picChg chg="del">
          <ac:chgData name="Chester Daniel AWE" userId="addf4d25-6ae0-452e-b514-2354e20e406c" providerId="ADAL" clId="{37FDC539-3CF3-4187-A6E2-42AA97AF0FAB}" dt="2023-05-30T10:41:58.107" v="511" actId="478"/>
          <ac:picMkLst>
            <pc:docMk/>
            <pc:sldMk cId="3783765568" sldId="267"/>
            <ac:picMk id="10" creationId="{EA8A48CB-2182-BF55-D742-137846C358BF}"/>
          </ac:picMkLst>
        </pc:picChg>
        <pc:picChg chg="del">
          <ac:chgData name="Chester Daniel AWE" userId="addf4d25-6ae0-452e-b514-2354e20e406c" providerId="ADAL" clId="{37FDC539-3CF3-4187-A6E2-42AA97AF0FAB}" dt="2023-05-30T10:41:57.506" v="510" actId="478"/>
          <ac:picMkLst>
            <pc:docMk/>
            <pc:sldMk cId="3783765568" sldId="267"/>
            <ac:picMk id="18" creationId="{AC86737B-2F12-13EE-D100-8FC59B6D552C}"/>
          </ac:picMkLst>
        </pc:picChg>
        <pc:cxnChg chg="del">
          <ac:chgData name="Chester Daniel AWE" userId="addf4d25-6ae0-452e-b514-2354e20e406c" providerId="ADAL" clId="{37FDC539-3CF3-4187-A6E2-42AA97AF0FAB}" dt="2023-05-30T10:43:03.692" v="522" actId="478"/>
          <ac:cxnSpMkLst>
            <pc:docMk/>
            <pc:sldMk cId="3783765568" sldId="267"/>
            <ac:cxnSpMk id="17" creationId="{9ECF57D1-C448-6855-F6F3-85F5BE8A1139}"/>
          </ac:cxnSpMkLst>
        </pc:cxnChg>
      </pc:sldChg>
      <pc:sldChg chg="addSp delSp modSp add mod">
        <pc:chgData name="Chester Daniel AWE" userId="addf4d25-6ae0-452e-b514-2354e20e406c" providerId="ADAL" clId="{37FDC539-3CF3-4187-A6E2-42AA97AF0FAB}" dt="2023-06-05T12:23:17.747" v="7199" actId="20577"/>
        <pc:sldMkLst>
          <pc:docMk/>
          <pc:sldMk cId="3218320832" sldId="268"/>
        </pc:sldMkLst>
        <pc:spChg chg="add mod">
          <ac:chgData name="Chester Daniel AWE" userId="addf4d25-6ae0-452e-b514-2354e20e406c" providerId="ADAL" clId="{37FDC539-3CF3-4187-A6E2-42AA97AF0FAB}" dt="2023-06-02T11:09:10.925" v="5780" actId="20577"/>
          <ac:spMkLst>
            <pc:docMk/>
            <pc:sldMk cId="3218320832" sldId="268"/>
            <ac:spMk id="8" creationId="{BF7DC6B1-B155-2100-DC0E-9FD1C74C1CA0}"/>
          </ac:spMkLst>
        </pc:spChg>
        <pc:spChg chg="add mod">
          <ac:chgData name="Chester Daniel AWE" userId="addf4d25-6ae0-452e-b514-2354e20e406c" providerId="ADAL" clId="{37FDC539-3CF3-4187-A6E2-42AA97AF0FAB}" dt="2023-06-05T12:23:17.747" v="7199" actId="20577"/>
          <ac:spMkLst>
            <pc:docMk/>
            <pc:sldMk cId="3218320832" sldId="268"/>
            <ac:spMk id="9" creationId="{C5EE05B4-614C-001A-0A91-797DE5659D97}"/>
          </ac:spMkLst>
        </pc:spChg>
        <pc:spChg chg="add del mod">
          <ac:chgData name="Chester Daniel AWE" userId="addf4d25-6ae0-452e-b514-2354e20e406c" providerId="ADAL" clId="{37FDC539-3CF3-4187-A6E2-42AA97AF0FAB}" dt="2023-06-02T10:13:29.859" v="4113" actId="478"/>
          <ac:spMkLst>
            <pc:docMk/>
            <pc:sldMk cId="3218320832" sldId="268"/>
            <ac:spMk id="10" creationId="{410AB2B5-DC88-3648-0412-CFD3D673D06A}"/>
          </ac:spMkLst>
        </pc:spChg>
        <pc:spChg chg="add del mod">
          <ac:chgData name="Chester Daniel AWE" userId="addf4d25-6ae0-452e-b514-2354e20e406c" providerId="ADAL" clId="{37FDC539-3CF3-4187-A6E2-42AA97AF0FAB}" dt="2023-06-02T10:13:28.956" v="4112" actId="478"/>
          <ac:spMkLst>
            <pc:docMk/>
            <pc:sldMk cId="3218320832" sldId="268"/>
            <ac:spMk id="13" creationId="{42178140-057B-7EF0-8B6D-05E2AADE443F}"/>
          </ac:spMkLst>
        </pc:spChg>
        <pc:spChg chg="add mod">
          <ac:chgData name="Chester Daniel AWE" userId="addf4d25-6ae0-452e-b514-2354e20e406c" providerId="ADAL" clId="{37FDC539-3CF3-4187-A6E2-42AA97AF0FAB}" dt="2023-06-02T11:28:59.860" v="6992" actId="1076"/>
          <ac:spMkLst>
            <pc:docMk/>
            <pc:sldMk cId="3218320832" sldId="268"/>
            <ac:spMk id="15" creationId="{7E44A270-F8B9-CF9C-58A9-70A6C9992F69}"/>
          </ac:spMkLst>
        </pc:spChg>
        <pc:picChg chg="add del mod">
          <ac:chgData name="Chester Daniel AWE" userId="addf4d25-6ae0-452e-b514-2354e20e406c" providerId="ADAL" clId="{37FDC539-3CF3-4187-A6E2-42AA97AF0FAB}" dt="2023-06-01T11:53:21.999" v="2262" actId="478"/>
          <ac:picMkLst>
            <pc:docMk/>
            <pc:sldMk cId="3218320832" sldId="268"/>
            <ac:picMk id="2" creationId="{0E438F86-AB10-EABC-CD5C-FEC3AEE4A9A5}"/>
          </ac:picMkLst>
        </pc:picChg>
        <pc:picChg chg="del">
          <ac:chgData name="Chester Daniel AWE" userId="addf4d25-6ae0-452e-b514-2354e20e406c" providerId="ADAL" clId="{37FDC539-3CF3-4187-A6E2-42AA97AF0FAB}" dt="2023-05-30T10:43:15.919" v="527" actId="478"/>
          <ac:picMkLst>
            <pc:docMk/>
            <pc:sldMk cId="3218320832" sldId="268"/>
            <ac:picMk id="2" creationId="{6D648A6D-64F2-D10F-FC0D-EA7B94D0FCCC}"/>
          </ac:picMkLst>
        </pc:picChg>
        <pc:picChg chg="add mod">
          <ac:chgData name="Chester Daniel AWE" userId="addf4d25-6ae0-452e-b514-2354e20e406c" providerId="ADAL" clId="{37FDC539-3CF3-4187-A6E2-42AA97AF0FAB}" dt="2023-06-02T10:20:32.419" v="4196" actId="14100"/>
          <ac:picMkLst>
            <pc:docMk/>
            <pc:sldMk cId="3218320832" sldId="268"/>
            <ac:picMk id="2" creationId="{E18578C4-B264-C6C9-005D-A394BA2344EC}"/>
          </ac:picMkLst>
        </pc:picChg>
        <pc:picChg chg="add del mod">
          <ac:chgData name="Chester Daniel AWE" userId="addf4d25-6ae0-452e-b514-2354e20e406c" providerId="ADAL" clId="{37FDC539-3CF3-4187-A6E2-42AA97AF0FAB}" dt="2023-05-30T16:19:48.398" v="1333"/>
          <ac:picMkLst>
            <pc:docMk/>
            <pc:sldMk cId="3218320832" sldId="268"/>
            <ac:picMk id="2" creationId="{F9B58FFE-CA26-2A39-F369-B2F7DE93D348}"/>
          </ac:picMkLst>
        </pc:picChg>
        <pc:picChg chg="add del mod">
          <ac:chgData name="Chester Daniel AWE" userId="addf4d25-6ae0-452e-b514-2354e20e406c" providerId="ADAL" clId="{37FDC539-3CF3-4187-A6E2-42AA97AF0FAB}" dt="2023-06-01T11:51:36.395" v="2241" actId="21"/>
          <ac:picMkLst>
            <pc:docMk/>
            <pc:sldMk cId="3218320832" sldId="268"/>
            <ac:picMk id="3" creationId="{54FC97F8-B913-A174-7003-72BE8070F3F2}"/>
          </ac:picMkLst>
        </pc:picChg>
        <pc:picChg chg="add del mod">
          <ac:chgData name="Chester Daniel AWE" userId="addf4d25-6ae0-452e-b514-2354e20e406c" providerId="ADAL" clId="{37FDC539-3CF3-4187-A6E2-42AA97AF0FAB}" dt="2023-06-02T10:14:10.295" v="4121" actId="478"/>
          <ac:picMkLst>
            <pc:docMk/>
            <pc:sldMk cId="3218320832" sldId="268"/>
            <ac:picMk id="3" creationId="{8D99C74F-2366-ED44-0E23-6253477D1797}"/>
          </ac:picMkLst>
        </pc:picChg>
        <pc:picChg chg="add del mod">
          <ac:chgData name="Chester Daniel AWE" userId="addf4d25-6ae0-452e-b514-2354e20e406c" providerId="ADAL" clId="{37FDC539-3CF3-4187-A6E2-42AA97AF0FAB}" dt="2023-06-01T11:32:02.810" v="1479" actId="478"/>
          <ac:picMkLst>
            <pc:docMk/>
            <pc:sldMk cId="3218320832" sldId="268"/>
            <ac:picMk id="8" creationId="{F9CDA513-7E1D-4553-EA55-5610349DB707}"/>
          </ac:picMkLst>
        </pc:picChg>
        <pc:picChg chg="add del mod">
          <ac:chgData name="Chester Daniel AWE" userId="addf4d25-6ae0-452e-b514-2354e20e406c" providerId="ADAL" clId="{37FDC539-3CF3-4187-A6E2-42AA97AF0FAB}" dt="2023-06-01T16:45:37.082" v="3942" actId="478"/>
          <ac:picMkLst>
            <pc:docMk/>
            <pc:sldMk cId="3218320832" sldId="268"/>
            <ac:picMk id="9" creationId="{FFD2B3E6-A6B9-93B6-EEFC-94D97F414905}"/>
          </ac:picMkLst>
        </pc:picChg>
        <pc:picChg chg="add del mod">
          <ac:chgData name="Chester Daniel AWE" userId="addf4d25-6ae0-452e-b514-2354e20e406c" providerId="ADAL" clId="{37FDC539-3CF3-4187-A6E2-42AA97AF0FAB}" dt="2023-06-02T10:12:37.399" v="4099" actId="478"/>
          <ac:picMkLst>
            <pc:docMk/>
            <pc:sldMk cId="3218320832" sldId="268"/>
            <ac:picMk id="12" creationId="{7D695376-A1B2-EDDA-5973-AB312733A51A}"/>
          </ac:picMkLst>
        </pc:picChg>
        <pc:picChg chg="add del mod">
          <ac:chgData name="Chester Daniel AWE" userId="addf4d25-6ae0-452e-b514-2354e20e406c" providerId="ADAL" clId="{37FDC539-3CF3-4187-A6E2-42AA97AF0FAB}" dt="2023-06-02T10:12:47.783" v="4100" actId="478"/>
          <ac:picMkLst>
            <pc:docMk/>
            <pc:sldMk cId="3218320832" sldId="268"/>
            <ac:picMk id="14" creationId="{5A3DA9CD-E35B-FCE3-3857-0DA77BB018BA}"/>
          </ac:picMkLst>
        </pc:picChg>
      </pc:sldChg>
      <pc:sldChg chg="addSp delSp modSp add del mod">
        <pc:chgData name="Chester Daniel AWE" userId="addf4d25-6ae0-452e-b514-2354e20e406c" providerId="ADAL" clId="{37FDC539-3CF3-4187-A6E2-42AA97AF0FAB}" dt="2023-06-01T16:43:16.816" v="3927" actId="47"/>
        <pc:sldMkLst>
          <pc:docMk/>
          <pc:sldMk cId="2579479335" sldId="269"/>
        </pc:sldMkLst>
        <pc:spChg chg="mod">
          <ac:chgData name="Chester Daniel AWE" userId="addf4d25-6ae0-452e-b514-2354e20e406c" providerId="ADAL" clId="{37FDC539-3CF3-4187-A6E2-42AA97AF0FAB}" dt="2023-06-01T16:42:06.511" v="3918" actId="14100"/>
          <ac:spMkLst>
            <pc:docMk/>
            <pc:sldMk cId="2579479335" sldId="269"/>
            <ac:spMk id="10" creationId="{410AB2B5-DC88-3648-0412-CFD3D673D06A}"/>
          </ac:spMkLst>
        </pc:spChg>
        <pc:picChg chg="add del mod">
          <ac:chgData name="Chester Daniel AWE" userId="addf4d25-6ae0-452e-b514-2354e20e406c" providerId="ADAL" clId="{37FDC539-3CF3-4187-A6E2-42AA97AF0FAB}" dt="2023-06-01T16:40:23.992" v="3909" actId="478"/>
          <ac:picMkLst>
            <pc:docMk/>
            <pc:sldMk cId="2579479335" sldId="269"/>
            <ac:picMk id="2" creationId="{8F171D68-5708-3807-BC26-ECE22758371C}"/>
          </ac:picMkLst>
        </pc:picChg>
        <pc:picChg chg="add mod">
          <ac:chgData name="Chester Daniel AWE" userId="addf4d25-6ae0-452e-b514-2354e20e406c" providerId="ADAL" clId="{37FDC539-3CF3-4187-A6E2-42AA97AF0FAB}" dt="2023-06-01T16:42:28.882" v="3920" actId="14100"/>
          <ac:picMkLst>
            <pc:docMk/>
            <pc:sldMk cId="2579479335" sldId="269"/>
            <ac:picMk id="3" creationId="{9C7C71CF-521D-9E1A-9D80-D09F6649F1AE}"/>
          </ac:picMkLst>
        </pc:picChg>
        <pc:picChg chg="del">
          <ac:chgData name="Chester Daniel AWE" userId="addf4d25-6ae0-452e-b514-2354e20e406c" providerId="ADAL" clId="{37FDC539-3CF3-4187-A6E2-42AA97AF0FAB}" dt="2023-06-01T12:42:41.015" v="3904" actId="478"/>
          <ac:picMkLst>
            <pc:docMk/>
            <pc:sldMk cId="2579479335" sldId="269"/>
            <ac:picMk id="9" creationId="{FFD2B3E6-A6B9-93B6-EEFC-94D97F414905}"/>
          </ac:picMkLst>
        </pc:picChg>
      </pc:sldChg>
      <pc:sldChg chg="add del">
        <pc:chgData name="Chester Daniel AWE" userId="addf4d25-6ae0-452e-b514-2354e20e406c" providerId="ADAL" clId="{37FDC539-3CF3-4187-A6E2-42AA97AF0FAB}" dt="2023-06-01T11:50:54.640" v="2234"/>
        <pc:sldMkLst>
          <pc:docMk/>
          <pc:sldMk cId="2757754590" sldId="269"/>
        </pc:sldMkLst>
      </pc:sldChg>
      <pc:sldChg chg="addSp modSp add mod">
        <pc:chgData name="Chester Daniel AWE" userId="addf4d25-6ae0-452e-b514-2354e20e406c" providerId="ADAL" clId="{37FDC539-3CF3-4187-A6E2-42AA97AF0FAB}" dt="2023-06-05T12:23:23.371" v="7201" actId="20577"/>
        <pc:sldMkLst>
          <pc:docMk/>
          <pc:sldMk cId="3227700193" sldId="269"/>
        </pc:sldMkLst>
        <pc:spChg chg="add mod">
          <ac:chgData name="Chester Daniel AWE" userId="addf4d25-6ae0-452e-b514-2354e20e406c" providerId="ADAL" clId="{37FDC539-3CF3-4187-A6E2-42AA97AF0FAB}" dt="2023-06-05T12:23:23.371" v="7201" actId="20577"/>
          <ac:spMkLst>
            <pc:docMk/>
            <pc:sldMk cId="3227700193" sldId="269"/>
            <ac:spMk id="2" creationId="{D25E9A56-D904-ADF1-90F7-9FF0322F85FC}"/>
          </ac:spMkLst>
        </pc:spChg>
        <pc:spChg chg="mod">
          <ac:chgData name="Chester Daniel AWE" userId="addf4d25-6ae0-452e-b514-2354e20e406c" providerId="ADAL" clId="{37FDC539-3CF3-4187-A6E2-42AA97AF0FAB}" dt="2023-06-02T10:21:34.711" v="4207" actId="14100"/>
          <ac:spMkLst>
            <pc:docMk/>
            <pc:sldMk cId="3227700193" sldId="269"/>
            <ac:spMk id="7" creationId="{37108469-DC7B-789C-4D11-08313BBC3B3E}"/>
          </ac:spMkLst>
        </pc:spChg>
        <pc:picChg chg="mod">
          <ac:chgData name="Chester Daniel AWE" userId="addf4d25-6ae0-452e-b514-2354e20e406c" providerId="ADAL" clId="{37FDC539-3CF3-4187-A6E2-42AA97AF0FAB}" dt="2023-06-02T10:21:24.803" v="4205" actId="1076"/>
          <ac:picMkLst>
            <pc:docMk/>
            <pc:sldMk cId="3227700193" sldId="269"/>
            <ac:picMk id="3" creationId="{E7C667F9-B1A0-93CA-0297-6FD3081B462D}"/>
          </ac:picMkLst>
        </pc:picChg>
      </pc:sldChg>
    </pc:docChg>
  </pc:docChgLst>
  <pc:docChgLst>
    <pc:chgData name="Chester Daniel AWE" userId="addf4d25-6ae0-452e-b514-2354e20e406c" providerId="ADAL" clId="{6FD29886-EE2C-400F-95B6-233B72AC8168}"/>
    <pc:docChg chg="modSld">
      <pc:chgData name="Chester Daniel AWE" userId="addf4d25-6ae0-452e-b514-2354e20e406c" providerId="ADAL" clId="{6FD29886-EE2C-400F-95B6-233B72AC8168}" dt="2023-06-09T19:40:32.201" v="341" actId="20577"/>
      <pc:docMkLst>
        <pc:docMk/>
      </pc:docMkLst>
      <pc:sldChg chg="modSp mod">
        <pc:chgData name="Chester Daniel AWE" userId="addf4d25-6ae0-452e-b514-2354e20e406c" providerId="ADAL" clId="{6FD29886-EE2C-400F-95B6-233B72AC8168}" dt="2023-06-09T19:06:37.550" v="67" actId="20577"/>
        <pc:sldMkLst>
          <pc:docMk/>
          <pc:sldMk cId="2229705584" sldId="262"/>
        </pc:sldMkLst>
        <pc:spChg chg="mod">
          <ac:chgData name="Chester Daniel AWE" userId="addf4d25-6ae0-452e-b514-2354e20e406c" providerId="ADAL" clId="{6FD29886-EE2C-400F-95B6-233B72AC8168}" dt="2023-06-09T19:06:37.550" v="67" actId="20577"/>
          <ac:spMkLst>
            <pc:docMk/>
            <pc:sldMk cId="2229705584" sldId="262"/>
            <ac:spMk id="8" creationId="{E0A3CFF9-638F-5B85-FB2A-00356B7B1CCA}"/>
          </ac:spMkLst>
        </pc:spChg>
      </pc:sldChg>
      <pc:sldChg chg="modSp mod">
        <pc:chgData name="Chester Daniel AWE" userId="addf4d25-6ae0-452e-b514-2354e20e406c" providerId="ADAL" clId="{6FD29886-EE2C-400F-95B6-233B72AC8168}" dt="2023-06-09T19:34:08.637" v="148" actId="20577"/>
        <pc:sldMkLst>
          <pc:docMk/>
          <pc:sldMk cId="1598445577" sldId="264"/>
        </pc:sldMkLst>
        <pc:spChg chg="mod">
          <ac:chgData name="Chester Daniel AWE" userId="addf4d25-6ae0-452e-b514-2354e20e406c" providerId="ADAL" clId="{6FD29886-EE2C-400F-95B6-233B72AC8168}" dt="2023-06-09T19:34:08.637" v="148" actId="20577"/>
          <ac:spMkLst>
            <pc:docMk/>
            <pc:sldMk cId="1598445577" sldId="264"/>
            <ac:spMk id="2" creationId="{AF0D7B4F-4A64-7F5D-9B14-C74B618AB964}"/>
          </ac:spMkLst>
        </pc:spChg>
      </pc:sldChg>
      <pc:sldChg chg="modSp mod">
        <pc:chgData name="Chester Daniel AWE" userId="addf4d25-6ae0-452e-b514-2354e20e406c" providerId="ADAL" clId="{6FD29886-EE2C-400F-95B6-233B72AC8168}" dt="2023-06-09T19:40:32.201" v="341" actId="20577"/>
        <pc:sldMkLst>
          <pc:docMk/>
          <pc:sldMk cId="632205300" sldId="265"/>
        </pc:sldMkLst>
        <pc:spChg chg="mod">
          <ac:chgData name="Chester Daniel AWE" userId="addf4d25-6ae0-452e-b514-2354e20e406c" providerId="ADAL" clId="{6FD29886-EE2C-400F-95B6-233B72AC8168}" dt="2023-06-09T19:40:32.201" v="341" actId="20577"/>
          <ac:spMkLst>
            <pc:docMk/>
            <pc:sldMk cId="632205300" sldId="265"/>
            <ac:spMk id="10" creationId="{D662A65C-44B6-60DE-5499-D2D8FDBB40F0}"/>
          </ac:spMkLst>
        </pc:spChg>
      </pc:sldChg>
      <pc:sldChg chg="modSp mod">
        <pc:chgData name="Chester Daniel AWE" userId="addf4d25-6ae0-452e-b514-2354e20e406c" providerId="ADAL" clId="{6FD29886-EE2C-400F-95B6-233B72AC8168}" dt="2023-06-09T19:37:17.500" v="193" actId="20577"/>
        <pc:sldMkLst>
          <pc:docMk/>
          <pc:sldMk cId="3218320832" sldId="268"/>
        </pc:sldMkLst>
        <pc:spChg chg="mod">
          <ac:chgData name="Chester Daniel AWE" userId="addf4d25-6ae0-452e-b514-2354e20e406c" providerId="ADAL" clId="{6FD29886-EE2C-400F-95B6-233B72AC8168}" dt="2023-06-09T19:36:54.307" v="185" actId="20577"/>
          <ac:spMkLst>
            <pc:docMk/>
            <pc:sldMk cId="3218320832" sldId="268"/>
            <ac:spMk id="8" creationId="{BF7DC6B1-B155-2100-DC0E-9FD1C74C1CA0}"/>
          </ac:spMkLst>
        </pc:spChg>
        <pc:spChg chg="mod">
          <ac:chgData name="Chester Daniel AWE" userId="addf4d25-6ae0-452e-b514-2354e20e406c" providerId="ADAL" clId="{6FD29886-EE2C-400F-95B6-233B72AC8168}" dt="2023-06-09T19:37:17.500" v="193" actId="20577"/>
          <ac:spMkLst>
            <pc:docMk/>
            <pc:sldMk cId="3218320832" sldId="268"/>
            <ac:spMk id="9" creationId="{C5EE05B4-614C-001A-0A91-797DE5659D97}"/>
          </ac:spMkLst>
        </pc:spChg>
      </pc:sldChg>
      <pc:sldChg chg="modSp mod">
        <pc:chgData name="Chester Daniel AWE" userId="addf4d25-6ae0-452e-b514-2354e20e406c" providerId="ADAL" clId="{6FD29886-EE2C-400F-95B6-233B72AC8168}" dt="2023-06-09T19:38:37.259" v="217" actId="20577"/>
        <pc:sldMkLst>
          <pc:docMk/>
          <pc:sldMk cId="3227700193" sldId="269"/>
        </pc:sldMkLst>
        <pc:spChg chg="mod">
          <ac:chgData name="Chester Daniel AWE" userId="addf4d25-6ae0-452e-b514-2354e20e406c" providerId="ADAL" clId="{6FD29886-EE2C-400F-95B6-233B72AC8168}" dt="2023-06-09T19:38:37.259" v="217" actId="20577"/>
          <ac:spMkLst>
            <pc:docMk/>
            <pc:sldMk cId="3227700193" sldId="269"/>
            <ac:spMk id="2" creationId="{D25E9A56-D904-ADF1-90F7-9FF0322F85FC}"/>
          </ac:spMkLst>
        </pc:spChg>
        <pc:spChg chg="mod">
          <ac:chgData name="Chester Daniel AWE" userId="addf4d25-6ae0-452e-b514-2354e20e406c" providerId="ADAL" clId="{6FD29886-EE2C-400F-95B6-233B72AC8168}" dt="2023-06-09T19:38:22.626" v="209" actId="20577"/>
          <ac:spMkLst>
            <pc:docMk/>
            <pc:sldMk cId="3227700193" sldId="269"/>
            <ac:spMk id="7" creationId="{37108469-DC7B-789C-4D11-08313BBC3B3E}"/>
          </ac:spMkLst>
        </pc:spChg>
      </pc:sldChg>
    </pc:docChg>
  </pc:docChgLst>
  <pc:docChgLst>
    <pc:chgData name="Chester Daniel AWE" userId="addf4d25-6ae0-452e-b514-2354e20e406c" providerId="ADAL" clId="{00DE718F-E276-488D-8362-7305C1C92ECB}"/>
    <pc:docChg chg="undo redo custSel addSld delSld modSld modMainMaster modSection">
      <pc:chgData name="Chester Daniel AWE" userId="addf4d25-6ae0-452e-b514-2354e20e406c" providerId="ADAL" clId="{00DE718F-E276-488D-8362-7305C1C92ECB}" dt="2023-06-05T15:24:32.821" v="2969" actId="13926"/>
      <pc:docMkLst>
        <pc:docMk/>
      </pc:docMkLst>
      <pc:sldChg chg="modSp mod">
        <pc:chgData name="Chester Daniel AWE" userId="addf4d25-6ae0-452e-b514-2354e20e406c" providerId="ADAL" clId="{00DE718F-E276-488D-8362-7305C1C92ECB}" dt="2023-06-05T15:23:28.712" v="2963" actId="13926"/>
        <pc:sldMkLst>
          <pc:docMk/>
          <pc:sldMk cId="607453612" sldId="256"/>
        </pc:sldMkLst>
        <pc:spChg chg="mod">
          <ac:chgData name="Chester Daniel AWE" userId="addf4d25-6ae0-452e-b514-2354e20e406c" providerId="ADAL" clId="{00DE718F-E276-488D-8362-7305C1C92ECB}" dt="2023-06-05T15:23:28.712" v="2963" actId="13926"/>
          <ac:spMkLst>
            <pc:docMk/>
            <pc:sldMk cId="607453612" sldId="256"/>
            <ac:spMk id="2" creationId="{71455779-A5D6-53C2-D2A5-001C4FE710BD}"/>
          </ac:spMkLst>
        </pc:spChg>
        <pc:spChg chg="mod">
          <ac:chgData name="Chester Daniel AWE" userId="addf4d25-6ae0-452e-b514-2354e20e406c" providerId="ADAL" clId="{00DE718F-E276-488D-8362-7305C1C92ECB}" dt="2023-06-02T16:11:36.161" v="1095" actId="20577"/>
          <ac:spMkLst>
            <pc:docMk/>
            <pc:sldMk cId="607453612" sldId="256"/>
            <ac:spMk id="7" creationId="{49922F0B-1586-C5C9-5799-0BA2D9F3F16F}"/>
          </ac:spMkLst>
        </pc:spChg>
        <pc:spChg chg="mod">
          <ac:chgData name="Chester Daniel AWE" userId="addf4d25-6ae0-452e-b514-2354e20e406c" providerId="ADAL" clId="{00DE718F-E276-488D-8362-7305C1C92ECB}" dt="2023-06-02T13:06:20.766" v="31" actId="1076"/>
          <ac:spMkLst>
            <pc:docMk/>
            <pc:sldMk cId="607453612" sldId="256"/>
            <ac:spMk id="9" creationId="{03D6ED87-50FD-CDA6-CB4A-50204A2E8023}"/>
          </ac:spMkLst>
        </pc:spChg>
        <pc:picChg chg="mod">
          <ac:chgData name="Chester Daniel AWE" userId="addf4d25-6ae0-452e-b514-2354e20e406c" providerId="ADAL" clId="{00DE718F-E276-488D-8362-7305C1C92ECB}" dt="2023-06-02T13:06:26.092" v="32" actId="14100"/>
          <ac:picMkLst>
            <pc:docMk/>
            <pc:sldMk cId="607453612" sldId="256"/>
            <ac:picMk id="3" creationId="{4A4ED7A8-92D8-D574-CD14-6369E532652D}"/>
          </ac:picMkLst>
        </pc:picChg>
        <pc:picChg chg="mod modCrop">
          <ac:chgData name="Chester Daniel AWE" userId="addf4d25-6ae0-452e-b514-2354e20e406c" providerId="ADAL" clId="{00DE718F-E276-488D-8362-7305C1C92ECB}" dt="2023-06-02T14:33:48.998" v="33" actId="732"/>
          <ac:picMkLst>
            <pc:docMk/>
            <pc:sldMk cId="607453612" sldId="256"/>
            <ac:picMk id="15" creationId="{2A14D7DD-AED1-F86C-91EA-13C37BF80DF7}"/>
          </ac:picMkLst>
        </pc:picChg>
      </pc:sldChg>
      <pc:sldChg chg="addSp modSp mod">
        <pc:chgData name="Chester Daniel AWE" userId="addf4d25-6ae0-452e-b514-2354e20e406c" providerId="ADAL" clId="{00DE718F-E276-488D-8362-7305C1C92ECB}" dt="2023-06-02T16:38:50.013" v="2807" actId="20577"/>
        <pc:sldMkLst>
          <pc:docMk/>
          <pc:sldMk cId="2536716417" sldId="261"/>
        </pc:sldMkLst>
        <pc:spChg chg="mod">
          <ac:chgData name="Chester Daniel AWE" userId="addf4d25-6ae0-452e-b514-2354e20e406c" providerId="ADAL" clId="{00DE718F-E276-488D-8362-7305C1C92ECB}" dt="2023-06-02T16:01:05.908" v="1059" actId="20577"/>
          <ac:spMkLst>
            <pc:docMk/>
            <pc:sldMk cId="2536716417" sldId="261"/>
            <ac:spMk id="2" creationId="{6A554C68-8F60-5BAE-2899-01FF4F782708}"/>
          </ac:spMkLst>
        </pc:spChg>
        <pc:spChg chg="mod">
          <ac:chgData name="Chester Daniel AWE" userId="addf4d25-6ae0-452e-b514-2354e20e406c" providerId="ADAL" clId="{00DE718F-E276-488D-8362-7305C1C92ECB}" dt="2023-06-02T16:10:58.175" v="1073" actId="20577"/>
          <ac:spMkLst>
            <pc:docMk/>
            <pc:sldMk cId="2536716417" sldId="261"/>
            <ac:spMk id="3" creationId="{9046321D-4DFA-7CD5-1C74-CE4A75C696CA}"/>
          </ac:spMkLst>
        </pc:spChg>
        <pc:spChg chg="mod">
          <ac:chgData name="Chester Daniel AWE" userId="addf4d25-6ae0-452e-b514-2354e20e406c" providerId="ADAL" clId="{00DE718F-E276-488D-8362-7305C1C92ECB}" dt="2023-06-02T16:32:47.074" v="2184" actId="20577"/>
          <ac:spMkLst>
            <pc:docMk/>
            <pc:sldMk cId="2536716417" sldId="261"/>
            <ac:spMk id="5" creationId="{78602C3A-EEB9-9EC8-F223-9D699EB1860B}"/>
          </ac:spMkLst>
        </pc:spChg>
        <pc:spChg chg="mod">
          <ac:chgData name="Chester Daniel AWE" userId="addf4d25-6ae0-452e-b514-2354e20e406c" providerId="ADAL" clId="{00DE718F-E276-488D-8362-7305C1C92ECB}" dt="2023-06-02T16:38:50.013" v="2807" actId="20577"/>
          <ac:spMkLst>
            <pc:docMk/>
            <pc:sldMk cId="2536716417" sldId="261"/>
            <ac:spMk id="6" creationId="{91788AB8-A468-C471-8A86-3C9F2FE8E750}"/>
          </ac:spMkLst>
        </pc:spChg>
        <pc:spChg chg="mod">
          <ac:chgData name="Chester Daniel AWE" userId="addf4d25-6ae0-452e-b514-2354e20e406c" providerId="ADAL" clId="{00DE718F-E276-488D-8362-7305C1C92ECB}" dt="2023-06-02T16:37:14.278" v="2704" actId="20577"/>
          <ac:spMkLst>
            <pc:docMk/>
            <pc:sldMk cId="2536716417" sldId="261"/>
            <ac:spMk id="7" creationId="{CA1C2F89-F7C0-CB4E-A6DB-48E3F2C367AF}"/>
          </ac:spMkLst>
        </pc:spChg>
        <pc:spChg chg="add mod">
          <ac:chgData name="Chester Daniel AWE" userId="addf4d25-6ae0-452e-b514-2354e20e406c" providerId="ADAL" clId="{00DE718F-E276-488D-8362-7305C1C92ECB}" dt="2023-06-02T16:30:06.523" v="1737" actId="20577"/>
          <ac:spMkLst>
            <pc:docMk/>
            <pc:sldMk cId="2536716417" sldId="261"/>
            <ac:spMk id="13" creationId="{0E753581-455B-4350-BC3A-9D0906C043C0}"/>
          </ac:spMkLst>
        </pc:spChg>
      </pc:sldChg>
      <pc:sldChg chg="addSp delSp modSp mod">
        <pc:chgData name="Chester Daniel AWE" userId="addf4d25-6ae0-452e-b514-2354e20e406c" providerId="ADAL" clId="{00DE718F-E276-488D-8362-7305C1C92ECB}" dt="2023-06-05T15:23:39.279" v="2965" actId="13926"/>
        <pc:sldMkLst>
          <pc:docMk/>
          <pc:sldMk cId="2229705584" sldId="262"/>
        </pc:sldMkLst>
        <pc:spChg chg="del">
          <ac:chgData name="Chester Daniel AWE" userId="addf4d25-6ae0-452e-b514-2354e20e406c" providerId="ADAL" clId="{00DE718F-E276-488D-8362-7305C1C92ECB}" dt="2023-06-02T16:11:44.623" v="1096" actId="478"/>
          <ac:spMkLst>
            <pc:docMk/>
            <pc:sldMk cId="2229705584" sldId="262"/>
            <ac:spMk id="6" creationId="{0EE6463D-C745-9B54-4D33-67949EA3BB46}"/>
          </ac:spMkLst>
        </pc:spChg>
        <pc:spChg chg="mod">
          <ac:chgData name="Chester Daniel AWE" userId="addf4d25-6ae0-452e-b514-2354e20e406c" providerId="ADAL" clId="{00DE718F-E276-488D-8362-7305C1C92ECB}" dt="2023-06-02T16:03:03.309" v="1061" actId="1076"/>
          <ac:spMkLst>
            <pc:docMk/>
            <pc:sldMk cId="2229705584" sldId="262"/>
            <ac:spMk id="8" creationId="{E0A3CFF9-638F-5B85-FB2A-00356B7B1CCA}"/>
          </ac:spMkLst>
        </pc:spChg>
        <pc:spChg chg="mod">
          <ac:chgData name="Chester Daniel AWE" userId="addf4d25-6ae0-452e-b514-2354e20e406c" providerId="ADAL" clId="{00DE718F-E276-488D-8362-7305C1C92ECB}" dt="2023-06-05T15:23:39.279" v="2965" actId="13926"/>
          <ac:spMkLst>
            <pc:docMk/>
            <pc:sldMk cId="2229705584" sldId="262"/>
            <ac:spMk id="9" creationId="{15CD9156-55F1-1E11-B4E5-1E945C977360}"/>
          </ac:spMkLst>
        </pc:spChg>
        <pc:spChg chg="add del">
          <ac:chgData name="Chester Daniel AWE" userId="addf4d25-6ae0-452e-b514-2354e20e406c" providerId="ADAL" clId="{00DE718F-E276-488D-8362-7305C1C92ECB}" dt="2023-06-02T16:11:46.520" v="1098" actId="22"/>
          <ac:spMkLst>
            <pc:docMk/>
            <pc:sldMk cId="2229705584" sldId="262"/>
            <ac:spMk id="12" creationId="{044365A9-FBB2-48FB-8A9B-4A49CF1BDD42}"/>
          </ac:spMkLst>
        </pc:spChg>
        <pc:spChg chg="add mod">
          <ac:chgData name="Chester Daniel AWE" userId="addf4d25-6ae0-452e-b514-2354e20e406c" providerId="ADAL" clId="{00DE718F-E276-488D-8362-7305C1C92ECB}" dt="2023-06-02T16:11:54.122" v="1099"/>
          <ac:spMkLst>
            <pc:docMk/>
            <pc:sldMk cId="2229705584" sldId="262"/>
            <ac:spMk id="13" creationId="{D0B10972-6937-4F38-BC6C-179FBB813C81}"/>
          </ac:spMkLst>
        </pc:spChg>
      </pc:sldChg>
      <pc:sldChg chg="addSp delSp modSp mod">
        <pc:chgData name="Chester Daniel AWE" userId="addf4d25-6ae0-452e-b514-2354e20e406c" providerId="ADAL" clId="{00DE718F-E276-488D-8362-7305C1C92ECB}" dt="2023-06-05T15:23:50.708" v="2967" actId="13926"/>
        <pc:sldMkLst>
          <pc:docMk/>
          <pc:sldMk cId="732286599" sldId="263"/>
        </pc:sldMkLst>
        <pc:spChg chg="del">
          <ac:chgData name="Chester Daniel AWE" userId="addf4d25-6ae0-452e-b514-2354e20e406c" providerId="ADAL" clId="{00DE718F-E276-488D-8362-7305C1C92ECB}" dt="2023-06-02T16:12:00.460" v="1100" actId="478"/>
          <ac:spMkLst>
            <pc:docMk/>
            <pc:sldMk cId="732286599" sldId="263"/>
            <ac:spMk id="6" creationId="{DBA6E9A0-04A9-1F29-F239-4E9CDDDE29AF}"/>
          </ac:spMkLst>
        </pc:spChg>
        <pc:spChg chg="mod">
          <ac:chgData name="Chester Daniel AWE" userId="addf4d25-6ae0-452e-b514-2354e20e406c" providerId="ADAL" clId="{00DE718F-E276-488D-8362-7305C1C92ECB}" dt="2023-06-05T15:21:13.240" v="2901" actId="20577"/>
          <ac:spMkLst>
            <pc:docMk/>
            <pc:sldMk cId="732286599" sldId="263"/>
            <ac:spMk id="9" creationId="{2B6F4DE9-70C3-1CA6-C4A8-5DDF9D9759C2}"/>
          </ac:spMkLst>
        </pc:spChg>
        <pc:spChg chg="mod">
          <ac:chgData name="Chester Daniel AWE" userId="addf4d25-6ae0-452e-b514-2354e20e406c" providerId="ADAL" clId="{00DE718F-E276-488D-8362-7305C1C92ECB}" dt="2023-06-05T15:23:50.708" v="2967" actId="13926"/>
          <ac:spMkLst>
            <pc:docMk/>
            <pc:sldMk cId="732286599" sldId="263"/>
            <ac:spMk id="12" creationId="{0F5C100E-0FAC-B76E-87FF-B8769B176D68}"/>
          </ac:spMkLst>
        </pc:spChg>
        <pc:spChg chg="add mod">
          <ac:chgData name="Chester Daniel AWE" userId="addf4d25-6ae0-452e-b514-2354e20e406c" providerId="ADAL" clId="{00DE718F-E276-488D-8362-7305C1C92ECB}" dt="2023-06-02T16:12:00.703" v="1101"/>
          <ac:spMkLst>
            <pc:docMk/>
            <pc:sldMk cId="732286599" sldId="263"/>
            <ac:spMk id="19" creationId="{DD1E4413-180A-4535-AAC1-5FB3A75ACE55}"/>
          </ac:spMkLst>
        </pc:spChg>
      </pc:sldChg>
      <pc:sldChg chg="addSp delSp modSp mod">
        <pc:chgData name="Chester Daniel AWE" userId="addf4d25-6ae0-452e-b514-2354e20e406c" providerId="ADAL" clId="{00DE718F-E276-488D-8362-7305C1C92ECB}" dt="2023-06-05T15:21:38.344" v="2919" actId="20577"/>
        <pc:sldMkLst>
          <pc:docMk/>
          <pc:sldMk cId="1598445577" sldId="264"/>
        </pc:sldMkLst>
        <pc:spChg chg="mod">
          <ac:chgData name="Chester Daniel AWE" userId="addf4d25-6ae0-452e-b514-2354e20e406c" providerId="ADAL" clId="{00DE718F-E276-488D-8362-7305C1C92ECB}" dt="2023-06-02T15:51:35.303" v="941" actId="20577"/>
          <ac:spMkLst>
            <pc:docMk/>
            <pc:sldMk cId="1598445577" sldId="264"/>
            <ac:spMk id="2" creationId="{AF0D7B4F-4A64-7F5D-9B14-C74B618AB964}"/>
          </ac:spMkLst>
        </pc:spChg>
        <pc:spChg chg="del">
          <ac:chgData name="Chester Daniel AWE" userId="addf4d25-6ae0-452e-b514-2354e20e406c" providerId="ADAL" clId="{00DE718F-E276-488D-8362-7305C1C92ECB}" dt="2023-06-02T16:12:05.316" v="1102" actId="478"/>
          <ac:spMkLst>
            <pc:docMk/>
            <pc:sldMk cId="1598445577" sldId="264"/>
            <ac:spMk id="6" creationId="{C8D44082-17FA-6E7D-2B88-0AE62611BEE5}"/>
          </ac:spMkLst>
        </pc:spChg>
        <pc:spChg chg="add mod">
          <ac:chgData name="Chester Daniel AWE" userId="addf4d25-6ae0-452e-b514-2354e20e406c" providerId="ADAL" clId="{00DE718F-E276-488D-8362-7305C1C92ECB}" dt="2023-06-02T16:12:05.621" v="1103"/>
          <ac:spMkLst>
            <pc:docMk/>
            <pc:sldMk cId="1598445577" sldId="264"/>
            <ac:spMk id="17" creationId="{6F50B2FC-B8D2-493B-8A66-D0CB5A1EFA6F}"/>
          </ac:spMkLst>
        </pc:spChg>
        <pc:spChg chg="mod">
          <ac:chgData name="Chester Daniel AWE" userId="addf4d25-6ae0-452e-b514-2354e20e406c" providerId="ADAL" clId="{00DE718F-E276-488D-8362-7305C1C92ECB}" dt="2023-06-05T15:21:38.344" v="2919" actId="20577"/>
          <ac:spMkLst>
            <pc:docMk/>
            <pc:sldMk cId="1598445577" sldId="264"/>
            <ac:spMk id="21" creationId="{EB769957-B4E5-E0BD-A449-12C0FC36967E}"/>
          </ac:spMkLst>
        </pc:spChg>
        <pc:picChg chg="mod">
          <ac:chgData name="Chester Daniel AWE" userId="addf4d25-6ae0-452e-b514-2354e20e406c" providerId="ADAL" clId="{00DE718F-E276-488D-8362-7305C1C92ECB}" dt="2023-06-02T15:52:15.401" v="943" actId="14100"/>
          <ac:picMkLst>
            <pc:docMk/>
            <pc:sldMk cId="1598445577" sldId="264"/>
            <ac:picMk id="26" creationId="{801F96B6-FA09-8FEA-89D2-973BB3E9FEBE}"/>
          </ac:picMkLst>
        </pc:picChg>
      </pc:sldChg>
      <pc:sldChg chg="addSp delSp modSp mod">
        <pc:chgData name="Chester Daniel AWE" userId="addf4d25-6ae0-452e-b514-2354e20e406c" providerId="ADAL" clId="{00DE718F-E276-488D-8362-7305C1C92ECB}" dt="2023-06-05T15:24:32.821" v="2969" actId="13926"/>
        <pc:sldMkLst>
          <pc:docMk/>
          <pc:sldMk cId="632205300" sldId="265"/>
        </pc:sldMkLst>
        <pc:spChg chg="del">
          <ac:chgData name="Chester Daniel AWE" userId="addf4d25-6ae0-452e-b514-2354e20e406c" providerId="ADAL" clId="{00DE718F-E276-488D-8362-7305C1C92ECB}" dt="2023-06-02T16:12:26.188" v="1110" actId="478"/>
          <ac:spMkLst>
            <pc:docMk/>
            <pc:sldMk cId="632205300" sldId="265"/>
            <ac:spMk id="6" creationId="{A8C265B7-8CC9-C945-6901-364B5B6546C6}"/>
          </ac:spMkLst>
        </pc:spChg>
        <pc:spChg chg="mod">
          <ac:chgData name="Chester Daniel AWE" userId="addf4d25-6ae0-452e-b514-2354e20e406c" providerId="ADAL" clId="{00DE718F-E276-488D-8362-7305C1C92ECB}" dt="2023-06-05T15:24:32.821" v="2969" actId="13926"/>
          <ac:spMkLst>
            <pc:docMk/>
            <pc:sldMk cId="632205300" sldId="265"/>
            <ac:spMk id="10" creationId="{D662A65C-44B6-60DE-5499-D2D8FDBB40F0}"/>
          </ac:spMkLst>
        </pc:spChg>
        <pc:spChg chg="add mod">
          <ac:chgData name="Chester Daniel AWE" userId="addf4d25-6ae0-452e-b514-2354e20e406c" providerId="ADAL" clId="{00DE718F-E276-488D-8362-7305C1C92ECB}" dt="2023-06-02T16:12:26.406" v="1111"/>
          <ac:spMkLst>
            <pc:docMk/>
            <pc:sldMk cId="632205300" sldId="265"/>
            <ac:spMk id="11" creationId="{E2768EA7-DDD3-4582-A3B2-C497A9550556}"/>
          </ac:spMkLst>
        </pc:spChg>
      </pc:sldChg>
      <pc:sldChg chg="addSp delSp modSp mod">
        <pc:chgData name="Chester Daniel AWE" userId="addf4d25-6ae0-452e-b514-2354e20e406c" providerId="ADAL" clId="{00DE718F-E276-488D-8362-7305C1C92ECB}" dt="2023-06-05T15:23:10.184" v="2962" actId="20577"/>
        <pc:sldMkLst>
          <pc:docMk/>
          <pc:sldMk cId="448056080" sldId="266"/>
        </pc:sldMkLst>
        <pc:spChg chg="del">
          <ac:chgData name="Chester Daniel AWE" userId="addf4d25-6ae0-452e-b514-2354e20e406c" providerId="ADAL" clId="{00DE718F-E276-488D-8362-7305C1C92ECB}" dt="2023-06-02T16:12:30.113" v="1112" actId="478"/>
          <ac:spMkLst>
            <pc:docMk/>
            <pc:sldMk cId="448056080" sldId="266"/>
            <ac:spMk id="6" creationId="{8A4625A7-A4FC-6B6E-2D16-2A1FEF584678}"/>
          </ac:spMkLst>
        </pc:spChg>
        <pc:spChg chg="add mod">
          <ac:chgData name="Chester Daniel AWE" userId="addf4d25-6ae0-452e-b514-2354e20e406c" providerId="ADAL" clId="{00DE718F-E276-488D-8362-7305C1C92ECB}" dt="2023-06-02T16:12:30.312" v="1113"/>
          <ac:spMkLst>
            <pc:docMk/>
            <pc:sldMk cId="448056080" sldId="266"/>
            <ac:spMk id="10" creationId="{FE146016-C855-4AE5-9EAC-F372AD3C2782}"/>
          </ac:spMkLst>
        </pc:spChg>
        <pc:spChg chg="mod">
          <ac:chgData name="Chester Daniel AWE" userId="addf4d25-6ae0-452e-b514-2354e20e406c" providerId="ADAL" clId="{00DE718F-E276-488D-8362-7305C1C92ECB}" dt="2023-06-05T15:23:10.184" v="2962" actId="20577"/>
          <ac:spMkLst>
            <pc:docMk/>
            <pc:sldMk cId="448056080" sldId="266"/>
            <ac:spMk id="13" creationId="{68322A8A-D550-E24A-6428-ACE74B057FF9}"/>
          </ac:spMkLst>
        </pc:spChg>
      </pc:sldChg>
      <pc:sldChg chg="addSp delSp modSp mod">
        <pc:chgData name="Chester Daniel AWE" userId="addf4d25-6ae0-452e-b514-2354e20e406c" providerId="ADAL" clId="{00DE718F-E276-488D-8362-7305C1C92ECB}" dt="2023-06-05T15:24:10.095" v="2968" actId="13926"/>
        <pc:sldMkLst>
          <pc:docMk/>
          <pc:sldMk cId="3783765568" sldId="267"/>
        </pc:sldMkLst>
        <pc:spChg chg="mod">
          <ac:chgData name="Chester Daniel AWE" userId="addf4d25-6ae0-452e-b514-2354e20e406c" providerId="ADAL" clId="{00DE718F-E276-488D-8362-7305C1C92ECB}" dt="2023-06-05T15:24:10.095" v="2968" actId="13926"/>
          <ac:spMkLst>
            <pc:docMk/>
            <pc:sldMk cId="3783765568" sldId="267"/>
            <ac:spMk id="2" creationId="{115CFDF6-615E-4E48-2A2A-9E9D852FB995}"/>
          </ac:spMkLst>
        </pc:spChg>
        <pc:spChg chg="del">
          <ac:chgData name="Chester Daniel AWE" userId="addf4d25-6ae0-452e-b514-2354e20e406c" providerId="ADAL" clId="{00DE718F-E276-488D-8362-7305C1C92ECB}" dt="2023-06-02T16:12:09.748" v="1104" actId="478"/>
          <ac:spMkLst>
            <pc:docMk/>
            <pc:sldMk cId="3783765568" sldId="267"/>
            <ac:spMk id="6" creationId="{C8D44082-17FA-6E7D-2B88-0AE62611BEE5}"/>
          </ac:spMkLst>
        </pc:spChg>
        <pc:spChg chg="add mod">
          <ac:chgData name="Chester Daniel AWE" userId="addf4d25-6ae0-452e-b514-2354e20e406c" providerId="ADAL" clId="{00DE718F-E276-488D-8362-7305C1C92ECB}" dt="2023-06-02T16:12:10.013" v="1105"/>
          <ac:spMkLst>
            <pc:docMk/>
            <pc:sldMk cId="3783765568" sldId="267"/>
            <ac:spMk id="12" creationId="{55E80B6A-567E-46AB-B0DC-12514C89D148}"/>
          </ac:spMkLst>
        </pc:spChg>
      </pc:sldChg>
      <pc:sldChg chg="addSp delSp modSp mod">
        <pc:chgData name="Chester Daniel AWE" userId="addf4d25-6ae0-452e-b514-2354e20e406c" providerId="ADAL" clId="{00DE718F-E276-488D-8362-7305C1C92ECB}" dt="2023-06-02T19:43:09.016" v="2822" actId="20577"/>
        <pc:sldMkLst>
          <pc:docMk/>
          <pc:sldMk cId="3218320832" sldId="268"/>
        </pc:sldMkLst>
        <pc:spChg chg="del">
          <ac:chgData name="Chester Daniel AWE" userId="addf4d25-6ae0-452e-b514-2354e20e406c" providerId="ADAL" clId="{00DE718F-E276-488D-8362-7305C1C92ECB}" dt="2023-06-02T16:12:14.379" v="1106" actId="478"/>
          <ac:spMkLst>
            <pc:docMk/>
            <pc:sldMk cId="3218320832" sldId="268"/>
            <ac:spMk id="6" creationId="{C8D44082-17FA-6E7D-2B88-0AE62611BEE5}"/>
          </ac:spMkLst>
        </pc:spChg>
        <pc:spChg chg="mod">
          <ac:chgData name="Chester Daniel AWE" userId="addf4d25-6ae0-452e-b514-2354e20e406c" providerId="ADAL" clId="{00DE718F-E276-488D-8362-7305C1C92ECB}" dt="2023-06-02T19:43:09.016" v="2822" actId="20577"/>
          <ac:spMkLst>
            <pc:docMk/>
            <pc:sldMk cId="3218320832" sldId="268"/>
            <ac:spMk id="8" creationId="{BF7DC6B1-B155-2100-DC0E-9FD1C74C1CA0}"/>
          </ac:spMkLst>
        </pc:spChg>
        <pc:spChg chg="add mod">
          <ac:chgData name="Chester Daniel AWE" userId="addf4d25-6ae0-452e-b514-2354e20e406c" providerId="ADAL" clId="{00DE718F-E276-488D-8362-7305C1C92ECB}" dt="2023-06-02T16:12:14.595" v="1107"/>
          <ac:spMkLst>
            <pc:docMk/>
            <pc:sldMk cId="3218320832" sldId="268"/>
            <ac:spMk id="12" creationId="{AF8C99F2-F65C-4EAA-8443-D6C39C13FBBE}"/>
          </ac:spMkLst>
        </pc:spChg>
        <pc:spChg chg="del mod">
          <ac:chgData name="Chester Daniel AWE" userId="addf4d25-6ae0-452e-b514-2354e20e406c" providerId="ADAL" clId="{00DE718F-E276-488D-8362-7305C1C92ECB}" dt="2023-06-02T15:53:07.564" v="1002" actId="478"/>
          <ac:spMkLst>
            <pc:docMk/>
            <pc:sldMk cId="3218320832" sldId="268"/>
            <ac:spMk id="15" creationId="{7E44A270-F8B9-CF9C-58A9-70A6C9992F69}"/>
          </ac:spMkLst>
        </pc:spChg>
      </pc:sldChg>
      <pc:sldChg chg="addSp delSp modSp mod">
        <pc:chgData name="Chester Daniel AWE" userId="addf4d25-6ae0-452e-b514-2354e20e406c" providerId="ADAL" clId="{00DE718F-E276-488D-8362-7305C1C92ECB}" dt="2023-06-02T16:12:20.854" v="1109"/>
        <pc:sldMkLst>
          <pc:docMk/>
          <pc:sldMk cId="3227700193" sldId="269"/>
        </pc:sldMkLst>
        <pc:spChg chg="del">
          <ac:chgData name="Chester Daniel AWE" userId="addf4d25-6ae0-452e-b514-2354e20e406c" providerId="ADAL" clId="{00DE718F-E276-488D-8362-7305C1C92ECB}" dt="2023-06-02T16:12:20.522" v="1108" actId="478"/>
          <ac:spMkLst>
            <pc:docMk/>
            <pc:sldMk cId="3227700193" sldId="269"/>
            <ac:spMk id="6" creationId="{A8C265B7-8CC9-C945-6901-364B5B6546C6}"/>
          </ac:spMkLst>
        </pc:spChg>
        <pc:spChg chg="mod">
          <ac:chgData name="Chester Daniel AWE" userId="addf4d25-6ae0-452e-b514-2354e20e406c" providerId="ADAL" clId="{00DE718F-E276-488D-8362-7305C1C92ECB}" dt="2023-06-02T15:54:09.024" v="1009" actId="14100"/>
          <ac:spMkLst>
            <pc:docMk/>
            <pc:sldMk cId="3227700193" sldId="269"/>
            <ac:spMk id="7" creationId="{37108469-DC7B-789C-4D11-08313BBC3B3E}"/>
          </ac:spMkLst>
        </pc:spChg>
        <pc:spChg chg="add mod">
          <ac:chgData name="Chester Daniel AWE" userId="addf4d25-6ae0-452e-b514-2354e20e406c" providerId="ADAL" clId="{00DE718F-E276-488D-8362-7305C1C92ECB}" dt="2023-06-02T16:12:20.854" v="1109"/>
          <ac:spMkLst>
            <pc:docMk/>
            <pc:sldMk cId="3227700193" sldId="269"/>
            <ac:spMk id="10" creationId="{4535A005-8189-419D-8613-AF9D147161E4}"/>
          </ac:spMkLst>
        </pc:spChg>
      </pc:sldChg>
      <pc:sldChg chg="new del">
        <pc:chgData name="Chester Daniel AWE" userId="addf4d25-6ae0-452e-b514-2354e20e406c" providerId="ADAL" clId="{00DE718F-E276-488D-8362-7305C1C92ECB}" dt="2023-06-02T15:52:44.151" v="993" actId="47"/>
        <pc:sldMkLst>
          <pc:docMk/>
          <pc:sldMk cId="2473731582" sldId="270"/>
        </pc:sldMkLst>
      </pc:sldChg>
      <pc:sldChg chg="new del">
        <pc:chgData name="Chester Daniel AWE" userId="addf4d25-6ae0-452e-b514-2354e20e406c" providerId="ADAL" clId="{00DE718F-E276-488D-8362-7305C1C92ECB}" dt="2023-06-02T15:52:46.608" v="994" actId="47"/>
        <pc:sldMkLst>
          <pc:docMk/>
          <pc:sldMk cId="2511494266" sldId="271"/>
        </pc:sldMkLst>
      </pc:sldChg>
      <pc:sldChg chg="new del">
        <pc:chgData name="Chester Daniel AWE" userId="addf4d25-6ae0-452e-b514-2354e20e406c" providerId="ADAL" clId="{00DE718F-E276-488D-8362-7305C1C92ECB}" dt="2023-06-02T15:52:47.728" v="995" actId="47"/>
        <pc:sldMkLst>
          <pc:docMk/>
          <pc:sldMk cId="1687209366" sldId="272"/>
        </pc:sldMkLst>
      </pc:sldChg>
      <pc:sldChg chg="new del">
        <pc:chgData name="Chester Daniel AWE" userId="addf4d25-6ae0-452e-b514-2354e20e406c" providerId="ADAL" clId="{00DE718F-E276-488D-8362-7305C1C92ECB}" dt="2023-06-02T15:52:48.695" v="996" actId="47"/>
        <pc:sldMkLst>
          <pc:docMk/>
          <pc:sldMk cId="2971972442" sldId="273"/>
        </pc:sldMkLst>
      </pc:sldChg>
      <pc:sldChg chg="new del">
        <pc:chgData name="Chester Daniel AWE" userId="addf4d25-6ae0-452e-b514-2354e20e406c" providerId="ADAL" clId="{00DE718F-E276-488D-8362-7305C1C92ECB}" dt="2023-06-02T15:52:49.469" v="997" actId="47"/>
        <pc:sldMkLst>
          <pc:docMk/>
          <pc:sldMk cId="3262713533" sldId="274"/>
        </pc:sldMkLst>
      </pc:sldChg>
      <pc:sldChg chg="new del">
        <pc:chgData name="Chester Daniel AWE" userId="addf4d25-6ae0-452e-b514-2354e20e406c" providerId="ADAL" clId="{00DE718F-E276-488D-8362-7305C1C92ECB}" dt="2023-06-02T15:52:50.243" v="998" actId="47"/>
        <pc:sldMkLst>
          <pc:docMk/>
          <pc:sldMk cId="3606139991" sldId="275"/>
        </pc:sldMkLst>
      </pc:sldChg>
      <pc:sldChg chg="new del">
        <pc:chgData name="Chester Daniel AWE" userId="addf4d25-6ae0-452e-b514-2354e20e406c" providerId="ADAL" clId="{00DE718F-E276-488D-8362-7305C1C92ECB}" dt="2023-06-02T15:52:51.025" v="999" actId="47"/>
        <pc:sldMkLst>
          <pc:docMk/>
          <pc:sldMk cId="4038584477" sldId="276"/>
        </pc:sldMkLst>
      </pc:sldChg>
      <pc:sldChg chg="new del">
        <pc:chgData name="Chester Daniel AWE" userId="addf4d25-6ae0-452e-b514-2354e20e406c" providerId="ADAL" clId="{00DE718F-E276-488D-8362-7305C1C92ECB}" dt="2023-06-02T15:52:51.832" v="1000" actId="47"/>
        <pc:sldMkLst>
          <pc:docMk/>
          <pc:sldMk cId="3415395042" sldId="277"/>
        </pc:sldMkLst>
      </pc:sldChg>
      <pc:sldChg chg="new del">
        <pc:chgData name="Chester Daniel AWE" userId="addf4d25-6ae0-452e-b514-2354e20e406c" providerId="ADAL" clId="{00DE718F-E276-488D-8362-7305C1C92ECB}" dt="2023-06-02T15:52:52.732" v="1001" actId="47"/>
        <pc:sldMkLst>
          <pc:docMk/>
          <pc:sldMk cId="742041747" sldId="278"/>
        </pc:sldMkLst>
      </pc:sldChg>
      <pc:sldChg chg="new del">
        <pc:chgData name="Chester Daniel AWE" userId="addf4d25-6ae0-452e-b514-2354e20e406c" providerId="ADAL" clId="{00DE718F-E276-488D-8362-7305C1C92ECB}" dt="2023-06-02T15:52:39.805" v="992" actId="680"/>
        <pc:sldMkLst>
          <pc:docMk/>
          <pc:sldMk cId="3915522628" sldId="279"/>
        </pc:sldMkLst>
      </pc:sldChg>
      <pc:sldChg chg="new del">
        <pc:chgData name="Chester Daniel AWE" userId="addf4d25-6ae0-452e-b514-2354e20e406c" providerId="ADAL" clId="{00DE718F-E276-488D-8362-7305C1C92ECB}" dt="2023-06-02T15:52:39.457" v="991" actId="680"/>
        <pc:sldMkLst>
          <pc:docMk/>
          <pc:sldMk cId="2824887842" sldId="280"/>
        </pc:sldMkLst>
      </pc:sldChg>
      <pc:sldChg chg="new del">
        <pc:chgData name="Chester Daniel AWE" userId="addf4d25-6ae0-452e-b514-2354e20e406c" providerId="ADAL" clId="{00DE718F-E276-488D-8362-7305C1C92ECB}" dt="2023-06-02T15:52:39.234" v="990" actId="680"/>
        <pc:sldMkLst>
          <pc:docMk/>
          <pc:sldMk cId="581971195" sldId="281"/>
        </pc:sldMkLst>
      </pc:sldChg>
      <pc:sldChg chg="new del">
        <pc:chgData name="Chester Daniel AWE" userId="addf4d25-6ae0-452e-b514-2354e20e406c" providerId="ADAL" clId="{00DE718F-E276-488D-8362-7305C1C92ECB}" dt="2023-06-02T15:52:39.121" v="989" actId="680"/>
        <pc:sldMkLst>
          <pc:docMk/>
          <pc:sldMk cId="2707911551" sldId="282"/>
        </pc:sldMkLst>
      </pc:sldChg>
      <pc:sldChg chg="new del">
        <pc:chgData name="Chester Daniel AWE" userId="addf4d25-6ae0-452e-b514-2354e20e406c" providerId="ADAL" clId="{00DE718F-E276-488D-8362-7305C1C92ECB}" dt="2023-06-02T15:52:38.918" v="988" actId="680"/>
        <pc:sldMkLst>
          <pc:docMk/>
          <pc:sldMk cId="102026366" sldId="283"/>
        </pc:sldMkLst>
      </pc:sldChg>
      <pc:sldChg chg="new del">
        <pc:chgData name="Chester Daniel AWE" userId="addf4d25-6ae0-452e-b514-2354e20e406c" providerId="ADAL" clId="{00DE718F-E276-488D-8362-7305C1C92ECB}" dt="2023-06-02T15:52:38.702" v="987" actId="680"/>
        <pc:sldMkLst>
          <pc:docMk/>
          <pc:sldMk cId="3363585888" sldId="284"/>
        </pc:sldMkLst>
      </pc:sldChg>
      <pc:sldChg chg="new del">
        <pc:chgData name="Chester Daniel AWE" userId="addf4d25-6ae0-452e-b514-2354e20e406c" providerId="ADAL" clId="{00DE718F-E276-488D-8362-7305C1C92ECB}" dt="2023-06-02T15:52:38.555" v="986" actId="680"/>
        <pc:sldMkLst>
          <pc:docMk/>
          <pc:sldMk cId="323294405" sldId="285"/>
        </pc:sldMkLst>
      </pc:sldChg>
      <pc:sldChg chg="new del">
        <pc:chgData name="Chester Daniel AWE" userId="addf4d25-6ae0-452e-b514-2354e20e406c" providerId="ADAL" clId="{00DE718F-E276-488D-8362-7305C1C92ECB}" dt="2023-06-02T15:52:38.385" v="985" actId="680"/>
        <pc:sldMkLst>
          <pc:docMk/>
          <pc:sldMk cId="3722401142" sldId="286"/>
        </pc:sldMkLst>
      </pc:sldChg>
      <pc:sldChg chg="new del">
        <pc:chgData name="Chester Daniel AWE" userId="addf4d25-6ae0-452e-b514-2354e20e406c" providerId="ADAL" clId="{00DE718F-E276-488D-8362-7305C1C92ECB}" dt="2023-06-02T15:52:38.147" v="984" actId="680"/>
        <pc:sldMkLst>
          <pc:docMk/>
          <pc:sldMk cId="4104315023" sldId="287"/>
        </pc:sldMkLst>
      </pc:sldChg>
      <pc:sldChg chg="new del">
        <pc:chgData name="Chester Daniel AWE" userId="addf4d25-6ae0-452e-b514-2354e20e406c" providerId="ADAL" clId="{00DE718F-E276-488D-8362-7305C1C92ECB}" dt="2023-06-02T15:52:37.947" v="983" actId="680"/>
        <pc:sldMkLst>
          <pc:docMk/>
          <pc:sldMk cId="2835937315" sldId="288"/>
        </pc:sldMkLst>
      </pc:sldChg>
      <pc:sldChg chg="new del">
        <pc:chgData name="Chester Daniel AWE" userId="addf4d25-6ae0-452e-b514-2354e20e406c" providerId="ADAL" clId="{00DE718F-E276-488D-8362-7305C1C92ECB}" dt="2023-06-02T15:52:37.753" v="982" actId="680"/>
        <pc:sldMkLst>
          <pc:docMk/>
          <pc:sldMk cId="3362056439" sldId="289"/>
        </pc:sldMkLst>
      </pc:sldChg>
      <pc:sldChg chg="new del">
        <pc:chgData name="Chester Daniel AWE" userId="addf4d25-6ae0-452e-b514-2354e20e406c" providerId="ADAL" clId="{00DE718F-E276-488D-8362-7305C1C92ECB}" dt="2023-06-02T15:52:36.849" v="981" actId="680"/>
        <pc:sldMkLst>
          <pc:docMk/>
          <pc:sldMk cId="3086779564" sldId="290"/>
        </pc:sldMkLst>
      </pc:sldChg>
      <pc:sldChg chg="new del">
        <pc:chgData name="Chester Daniel AWE" userId="addf4d25-6ae0-452e-b514-2354e20e406c" providerId="ADAL" clId="{00DE718F-E276-488D-8362-7305C1C92ECB}" dt="2023-06-02T15:52:36.679" v="980" actId="680"/>
        <pc:sldMkLst>
          <pc:docMk/>
          <pc:sldMk cId="543438352" sldId="291"/>
        </pc:sldMkLst>
      </pc:sldChg>
      <pc:sldChg chg="new del">
        <pc:chgData name="Chester Daniel AWE" userId="addf4d25-6ae0-452e-b514-2354e20e406c" providerId="ADAL" clId="{00DE718F-E276-488D-8362-7305C1C92ECB}" dt="2023-06-02T15:52:36.464" v="979" actId="680"/>
        <pc:sldMkLst>
          <pc:docMk/>
          <pc:sldMk cId="2597443113" sldId="292"/>
        </pc:sldMkLst>
      </pc:sldChg>
      <pc:sldChg chg="new del">
        <pc:chgData name="Chester Daniel AWE" userId="addf4d25-6ae0-452e-b514-2354e20e406c" providerId="ADAL" clId="{00DE718F-E276-488D-8362-7305C1C92ECB}" dt="2023-06-02T15:52:36.348" v="978" actId="680"/>
        <pc:sldMkLst>
          <pc:docMk/>
          <pc:sldMk cId="4263755911" sldId="293"/>
        </pc:sldMkLst>
      </pc:sldChg>
      <pc:sldChg chg="new del">
        <pc:chgData name="Chester Daniel AWE" userId="addf4d25-6ae0-452e-b514-2354e20e406c" providerId="ADAL" clId="{00DE718F-E276-488D-8362-7305C1C92ECB}" dt="2023-06-02T15:52:36.163" v="977" actId="680"/>
        <pc:sldMkLst>
          <pc:docMk/>
          <pc:sldMk cId="164857227" sldId="294"/>
        </pc:sldMkLst>
      </pc:sldChg>
      <pc:sldChg chg="new del">
        <pc:chgData name="Chester Daniel AWE" userId="addf4d25-6ae0-452e-b514-2354e20e406c" providerId="ADAL" clId="{00DE718F-E276-488D-8362-7305C1C92ECB}" dt="2023-06-02T15:52:36.016" v="976" actId="680"/>
        <pc:sldMkLst>
          <pc:docMk/>
          <pc:sldMk cId="2243689814" sldId="295"/>
        </pc:sldMkLst>
      </pc:sldChg>
      <pc:sldChg chg="new del">
        <pc:chgData name="Chester Daniel AWE" userId="addf4d25-6ae0-452e-b514-2354e20e406c" providerId="ADAL" clId="{00DE718F-E276-488D-8362-7305C1C92ECB}" dt="2023-06-02T15:52:35.762" v="975" actId="680"/>
        <pc:sldMkLst>
          <pc:docMk/>
          <pc:sldMk cId="1906431749" sldId="296"/>
        </pc:sldMkLst>
      </pc:sldChg>
      <pc:sldChg chg="new del">
        <pc:chgData name="Chester Daniel AWE" userId="addf4d25-6ae0-452e-b514-2354e20e406c" providerId="ADAL" clId="{00DE718F-E276-488D-8362-7305C1C92ECB}" dt="2023-06-02T15:52:35.582" v="974" actId="680"/>
        <pc:sldMkLst>
          <pc:docMk/>
          <pc:sldMk cId="37985495" sldId="297"/>
        </pc:sldMkLst>
      </pc:sldChg>
      <pc:sldChg chg="new del">
        <pc:chgData name="Chester Daniel AWE" userId="addf4d25-6ae0-452e-b514-2354e20e406c" providerId="ADAL" clId="{00DE718F-E276-488D-8362-7305C1C92ECB}" dt="2023-06-02T15:52:35.311" v="973" actId="680"/>
        <pc:sldMkLst>
          <pc:docMk/>
          <pc:sldMk cId="1167303777" sldId="298"/>
        </pc:sldMkLst>
      </pc:sldChg>
      <pc:sldMasterChg chg="modSp">
        <pc:chgData name="Chester Daniel AWE" userId="addf4d25-6ae0-452e-b514-2354e20e406c" providerId="ADAL" clId="{00DE718F-E276-488D-8362-7305C1C92ECB}" dt="2023-06-02T16:05:18.224" v="1066"/>
        <pc:sldMasterMkLst>
          <pc:docMk/>
          <pc:sldMasterMk cId="273916921" sldId="2147483660"/>
        </pc:sldMasterMkLst>
        <pc:picChg chg="mod">
          <ac:chgData name="Chester Daniel AWE" userId="addf4d25-6ae0-452e-b514-2354e20e406c" providerId="ADAL" clId="{00DE718F-E276-488D-8362-7305C1C92ECB}" dt="2023-06-02T16:03:48.472" v="1062"/>
          <ac:picMkLst>
            <pc:docMk/>
            <pc:sldMasterMk cId="273916921" sldId="2147483660"/>
            <ac:picMk id="14" creationId="{180DFF96-CBFD-BE49-06A1-72B2C840F2F3}"/>
          </ac:picMkLst>
        </pc:picChg>
        <pc:picChg chg="mod">
          <ac:chgData name="Chester Daniel AWE" userId="addf4d25-6ae0-452e-b514-2354e20e406c" providerId="ADAL" clId="{00DE718F-E276-488D-8362-7305C1C92ECB}" dt="2023-06-02T16:03:57.355" v="1063"/>
          <ac:picMkLst>
            <pc:docMk/>
            <pc:sldMasterMk cId="273916921" sldId="2147483660"/>
            <ac:picMk id="17" creationId="{8A824A85-4E9D-4703-1A33-A7316C088964}"/>
          </ac:picMkLst>
        </pc:picChg>
        <pc:picChg chg="mod">
          <ac:chgData name="Chester Daniel AWE" userId="addf4d25-6ae0-452e-b514-2354e20e406c" providerId="ADAL" clId="{00DE718F-E276-488D-8362-7305C1C92ECB}" dt="2023-06-02T16:04:46.767" v="1064"/>
          <ac:picMkLst>
            <pc:docMk/>
            <pc:sldMasterMk cId="273916921" sldId="2147483660"/>
            <ac:picMk id="19" creationId="{C7F0C88D-B6B0-C38F-4C5B-39A96B625EA8}"/>
          </ac:picMkLst>
        </pc:picChg>
        <pc:picChg chg="mod">
          <ac:chgData name="Chester Daniel AWE" userId="addf4d25-6ae0-452e-b514-2354e20e406c" providerId="ADAL" clId="{00DE718F-E276-488D-8362-7305C1C92ECB}" dt="2023-06-02T16:05:03.828" v="1065"/>
          <ac:picMkLst>
            <pc:docMk/>
            <pc:sldMasterMk cId="273916921" sldId="2147483660"/>
            <ac:picMk id="20" creationId="{8ECB7A75-0964-BEB3-0070-79F92D4D6FB1}"/>
          </ac:picMkLst>
        </pc:picChg>
        <pc:picChg chg="mod">
          <ac:chgData name="Chester Daniel AWE" userId="addf4d25-6ae0-452e-b514-2354e20e406c" providerId="ADAL" clId="{00DE718F-E276-488D-8362-7305C1C92ECB}" dt="2023-06-02T16:05:18.224" v="1066"/>
          <ac:picMkLst>
            <pc:docMk/>
            <pc:sldMasterMk cId="273916921" sldId="2147483660"/>
            <ac:picMk id="25" creationId="{77F864E7-E11A-601B-0EAF-441012483A61}"/>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rId5" action="ppaction://hlinksldjump"/>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a:spLocks noGrp="1" noRot="1" noMove="1" noResize="1" noEditPoints="1" noAdjustHandles="1" noChangeArrowheads="1" noChangeShapeType="1"/>
          </p:cNvSpPr>
          <p:nvPr/>
        </p:nvSpPr>
        <p:spPr>
          <a:xfrm>
            <a:off x="0" y="432988"/>
            <a:ext cx="12191998" cy="1169551"/>
          </a:xfrm>
          <a:prstGeom prst="rect">
            <a:avLst/>
          </a:prstGeom>
          <a:noFill/>
        </p:spPr>
        <p:txBody>
          <a:bodyPr wrap="square" rtlCol="0">
            <a:spAutoFit/>
          </a:bodyPr>
          <a:lstStyle/>
          <a:p>
            <a:pPr algn="ct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Stable Isotopic Ratios: From Civil Facilities to Nuclear Explosions</a:t>
            </a:r>
            <a:endParaRPr lang="en-GB"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GB" sz="1800" u="sng" dirty="0">
                <a:solidFill>
                  <a:schemeClr val="bg1"/>
                </a:solidFill>
                <a:latin typeface="Arial" panose="020B0604020202020204" pitchFamily="34" charset="0"/>
                <a:cs typeface="Arial" panose="020B0604020202020204" pitchFamily="34" charset="0"/>
              </a:rPr>
              <a:t>Daniel L. Chester</a:t>
            </a:r>
            <a:r>
              <a:rPr lang="en-GB" sz="1800" u="sng" baseline="30000" dirty="0">
                <a:solidFill>
                  <a:schemeClr val="bg1"/>
                </a:solidFill>
                <a:latin typeface="Arial" panose="020B0604020202020204" pitchFamily="34" charset="0"/>
                <a:cs typeface="Arial" panose="020B0604020202020204" pitchFamily="34" charset="0"/>
              </a:rPr>
              <a:t>1</a:t>
            </a:r>
            <a:r>
              <a:rPr lang="en-GB" sz="1800" dirty="0">
                <a:solidFill>
                  <a:schemeClr val="bg1"/>
                </a:solidFill>
                <a:latin typeface="Arial" panose="020B0604020202020204" pitchFamily="34" charset="0"/>
                <a:cs typeface="Arial" panose="020B0604020202020204" pitchFamily="34" charset="0"/>
              </a:rPr>
              <a:t>, Matthew A. Goodwin</a:t>
            </a:r>
            <a:r>
              <a:rPr lang="en-GB" sz="1800" baseline="30000" dirty="0">
                <a:solidFill>
                  <a:schemeClr val="bg1"/>
                </a:solidFill>
                <a:latin typeface="Arial" panose="020B0604020202020204" pitchFamily="34" charset="0"/>
                <a:cs typeface="Arial" panose="020B0604020202020204" pitchFamily="34" charset="0"/>
              </a:rPr>
              <a:t>1</a:t>
            </a:r>
          </a:p>
          <a:p>
            <a:pPr algn="ctr"/>
            <a:r>
              <a:rPr lang="en-GB" sz="1400" dirty="0">
                <a:solidFill>
                  <a:schemeClr val="bg1"/>
                </a:solidFill>
                <a:latin typeface="Arial" panose="020B0604020202020204" pitchFamily="34" charset="0"/>
                <a:cs typeface="Arial" panose="020B0604020202020204" pitchFamily="34" charset="0"/>
              </a:rPr>
              <a:t>1. Atomic Weapons Establishment, Aldermaston, United Kingdom</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P2.4-567</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ORIGEN simulations have been performed to assess the behaviour of stable Xe isotopes in a typical thermal reactor over time under different flux conditions. The same has been done with a simplistic underground explosion –cavity model.</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Gas compositions are shown to change depending on time spent within the system (reactor and cavity). Reactor flux influences certain stable isotope ratios.</a:t>
            </a:r>
          </a:p>
          <a:p>
            <a:r>
              <a:rPr lang="en-US" sz="1200" dirty="0">
                <a:latin typeface="Arial" panose="020B0604020202020204" pitchFamily="34" charset="0"/>
                <a:cs typeface="Arial" panose="020B0604020202020204" pitchFamily="34" charset="0"/>
              </a:rPr>
              <a:t>The </a:t>
            </a:r>
            <a:r>
              <a:rPr lang="en-US" sz="1200" baseline="30000" dirty="0">
                <a:latin typeface="Arial" panose="020B0604020202020204" pitchFamily="34" charset="0"/>
                <a:cs typeface="Arial" panose="020B0604020202020204" pitchFamily="34" charset="0"/>
              </a:rPr>
              <a:t>134</a:t>
            </a:r>
            <a:r>
              <a:rPr lang="en-US" sz="1200" dirty="0">
                <a:latin typeface="Arial" panose="020B0604020202020204" pitchFamily="34" charset="0"/>
                <a:cs typeface="Arial" panose="020B0604020202020204" pitchFamily="34" charset="0"/>
              </a:rPr>
              <a:t>Xe / </a:t>
            </a:r>
            <a:r>
              <a:rPr lang="en-US" sz="1200" baseline="30000" dirty="0">
                <a:latin typeface="Arial" panose="020B0604020202020204" pitchFamily="34" charset="0"/>
                <a:cs typeface="Arial" panose="020B0604020202020204" pitchFamily="34" charset="0"/>
              </a:rPr>
              <a:t>136</a:t>
            </a:r>
            <a:r>
              <a:rPr lang="en-US" sz="1200" dirty="0">
                <a:latin typeface="Arial" panose="020B0604020202020204" pitchFamily="34" charset="0"/>
                <a:cs typeface="Arial" panose="020B0604020202020204" pitchFamily="34" charset="0"/>
              </a:rPr>
              <a:t>Xe may be an especially useful nuclear explosion discriminator.</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It could be possible to differentiate explosion gas from reactor gas and from the natural background based on the relative abundances of stable Xe isotopes. This information may also provide insight into fractionation time in an underground environment.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448335-FB23-9045-89A8-BB18532535BE}"/>
              </a:ext>
            </a:extLst>
          </p:cNvPr>
          <p:cNvPicPr>
            <a:picLocks noGrp="1" noRot="1" noChangeAspect="1" noMove="1" noResize="1" noEditPoints="1" noAdjustHandles="1" noChangeArrowheads="1" noChangeShapeType="1" noCrop="1"/>
          </p:cNvPicPr>
          <p:nvPr/>
        </p:nvPicPr>
        <p:blipFill rotWithShape="1">
          <a:blip r:embed="rId2"/>
          <a:srcRect t="585"/>
          <a:stretch/>
        </p:blipFill>
        <p:spPr>
          <a:xfrm>
            <a:off x="10640645" y="1"/>
            <a:ext cx="1551353" cy="998219"/>
          </a:xfrm>
          <a:prstGeom prst="rect">
            <a:avLst/>
          </a:prstGeom>
        </p:spPr>
      </p:pic>
      <p:sp>
        <p:nvSpPr>
          <p:cNvPr id="12" name="TextBox 11">
            <a:extLst>
              <a:ext uri="{FF2B5EF4-FFF2-40B4-BE49-F238E27FC236}">
                <a16:creationId xmlns:a16="http://schemas.microsoft.com/office/drawing/2014/main" id="{C6C39DB3-DD3E-C8B6-EA23-80FA7E5F0161}"/>
              </a:ext>
            </a:extLst>
          </p:cNvPr>
          <p:cNvSpPr txBox="1">
            <a:spLocks noGrp="1" noRot="1" noMove="1" noResize="1" noEditPoints="1" noAdjustHandles="1" noChangeArrowheads="1" noChangeShapeType="1"/>
          </p:cNvSpPr>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sp>
        <p:nvSpPr>
          <p:cNvPr id="13" name="Title 1">
            <a:extLst>
              <a:ext uri="{FF2B5EF4-FFF2-40B4-BE49-F238E27FC236}">
                <a16:creationId xmlns:a16="http://schemas.microsoft.com/office/drawing/2014/main" id="{0E753581-455B-4350-BC3A-9D0906C043C0}"/>
              </a:ext>
            </a:extLst>
          </p:cNvPr>
          <p:cNvSpPr txBox="1">
            <a:spLocks/>
          </p:cNvSpPr>
          <p:nvPr/>
        </p:nvSpPr>
        <p:spPr>
          <a:xfrm>
            <a:off x="178629" y="2958858"/>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Expected radioxenon ratios from nuclear power reactors are well established. Is it possible distinguish between reactor Xe, explosion Xe and natural Xe based on the stable isotopic composition of gas samples? </a:t>
            </a: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5CA2345-97D1-C600-1338-01443A1B298C}"/>
              </a:ext>
            </a:extLst>
          </p:cNvPr>
          <p:cNvPicPr>
            <a:picLocks noGrp="1" noRot="1" noMove="1" noResize="1" noEditPoints="1" noAdjustHandles="1" noChangeArrowheads="1" noChangeShapeType="1" noCrop="1"/>
          </p:cNvPicPr>
          <p:nvPr/>
        </p:nvPicPr>
        <p:blipFill>
          <a:blip r:embed="rId2"/>
          <a:stretch>
            <a:fillRect/>
          </a:stretch>
        </p:blipFill>
        <p:spPr>
          <a:xfrm>
            <a:off x="10844212" y="0"/>
            <a:ext cx="1347787" cy="885825"/>
          </a:xfrm>
          <a:prstGeom prst="rect">
            <a:avLst/>
          </a:prstGeom>
        </p:spPr>
      </p:pic>
      <p:sp>
        <p:nvSpPr>
          <p:cNvPr id="8" name="TextBox 7">
            <a:extLst>
              <a:ext uri="{FF2B5EF4-FFF2-40B4-BE49-F238E27FC236}">
                <a16:creationId xmlns:a16="http://schemas.microsoft.com/office/drawing/2014/main" id="{6B61F620-E3B2-ED78-F7E3-E85C8A3655A8}"/>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sp>
        <p:nvSpPr>
          <p:cNvPr id="9" name="Title 1">
            <a:extLst>
              <a:ext uri="{FF2B5EF4-FFF2-40B4-BE49-F238E27FC236}">
                <a16:creationId xmlns:a16="http://schemas.microsoft.com/office/drawing/2014/main" id="{5B9A929B-B1FE-621D-4723-FE0FE6FA3ED9}"/>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E146016-C855-4AE5-9EAC-F372AD3C2782}"/>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DC78AC0-5A46-2796-95B9-5D338DFFCDFD}"/>
              </a:ext>
            </a:extLst>
          </p:cNvPr>
          <p:cNvGrpSpPr/>
          <p:nvPr/>
        </p:nvGrpSpPr>
        <p:grpSpPr>
          <a:xfrm>
            <a:off x="80546" y="1430785"/>
            <a:ext cx="10656584" cy="3480580"/>
            <a:chOff x="80546" y="1317663"/>
            <a:chExt cx="10656584" cy="3480580"/>
          </a:xfrm>
        </p:grpSpPr>
        <p:sp>
          <p:nvSpPr>
            <p:cNvPr id="13" name="Text Placeholder 3">
              <a:extLst>
                <a:ext uri="{FF2B5EF4-FFF2-40B4-BE49-F238E27FC236}">
                  <a16:creationId xmlns:a16="http://schemas.microsoft.com/office/drawing/2014/main" id="{68322A8A-D550-E24A-6428-ACE74B057FF9}"/>
                </a:ext>
              </a:extLst>
            </p:cNvPr>
            <p:cNvSpPr txBox="1">
              <a:spLocks/>
            </p:cNvSpPr>
            <p:nvPr/>
          </p:nvSpPr>
          <p:spPr>
            <a:xfrm>
              <a:off x="80546" y="1389909"/>
              <a:ext cx="10582183" cy="3219797"/>
            </a:xfrm>
            <a:prstGeom prst="rect">
              <a:avLst/>
            </a:prstGeom>
          </p:spPr>
          <p:txBody>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mj-lt"/>
                <a:buAutoNum type="arabicPeriod"/>
              </a:pPr>
              <a:r>
                <a:rPr lang="en-GB" sz="1400" dirty="0">
                  <a:solidFill>
                    <a:schemeClr val="tx1"/>
                  </a:solidFill>
                  <a:latin typeface="Arial" panose="020B0604020202020204" pitchFamily="34" charset="0"/>
                  <a:cs typeface="Arial" panose="020B0604020202020204" pitchFamily="34" charset="0"/>
                </a:rPr>
                <a:t>Kalinowski et.al,</a:t>
              </a:r>
              <a:r>
                <a:rPr lang="en-GB" sz="1400" i="1" dirty="0">
                  <a:solidFill>
                    <a:schemeClr val="tx1"/>
                  </a:solidFill>
                  <a:latin typeface="Arial" panose="020B0604020202020204" pitchFamily="34" charset="0"/>
                  <a:cs typeface="Arial" panose="020B0604020202020204" pitchFamily="34" charset="0"/>
                </a:rPr>
                <a:t> Discrimination of Nuclear Explosions against Civilian Sources Based on Atmospheric Xenon Isotopic Activity Ratios </a:t>
              </a:r>
              <a:r>
                <a:rPr lang="en-GB" sz="1400" dirty="0">
                  <a:solidFill>
                    <a:schemeClr val="tx1"/>
                  </a:solidFill>
                  <a:latin typeface="Arial" panose="020B0604020202020204" pitchFamily="34" charset="0"/>
                  <a:cs typeface="Arial" panose="020B0604020202020204" pitchFamily="34" charset="0"/>
                </a:rPr>
                <a:t>(2010), Pure and Applied Geophysics, 167, 517-539.</a:t>
              </a:r>
            </a:p>
            <a:p>
              <a:pPr marL="342900" indent="-342900" algn="just">
                <a:lnSpc>
                  <a:spcPct val="150000"/>
                </a:lnSpc>
                <a:buFont typeface="+mj-lt"/>
                <a:buAutoNum type="arabicPeriod"/>
              </a:pPr>
              <a:r>
                <a:rPr lang="en-GB" sz="1400" dirty="0">
                  <a:solidFill>
                    <a:schemeClr val="tx1"/>
                  </a:solidFill>
                  <a:latin typeface="Arial" panose="020B0604020202020204" pitchFamily="34" charset="0"/>
                  <a:cs typeface="Arial" panose="020B0604020202020204" pitchFamily="34" charset="0"/>
                </a:rPr>
                <a:t>Hayes &amp; </a:t>
              </a:r>
              <a:r>
                <a:rPr lang="en-GB" sz="1400" dirty="0" err="1">
                  <a:solidFill>
                    <a:schemeClr val="tx1"/>
                  </a:solidFill>
                  <a:latin typeface="Arial" panose="020B0604020202020204" pitchFamily="34" charset="0"/>
                  <a:cs typeface="Arial" panose="020B0604020202020204" pitchFamily="34" charset="0"/>
                </a:rPr>
                <a:t>Jungman</a:t>
              </a:r>
              <a:r>
                <a:rPr lang="en-GB" sz="1400" i="1" dirty="0">
                  <a:solidFill>
                    <a:schemeClr val="tx1"/>
                  </a:solidFill>
                  <a:latin typeface="Arial" panose="020B0604020202020204" pitchFamily="34" charset="0"/>
                  <a:cs typeface="Arial" panose="020B0604020202020204" pitchFamily="34" charset="0"/>
                </a:rPr>
                <a:t>, Determining reactor flux from xenon-136 and cesium-135 in spent fuel</a:t>
              </a:r>
              <a:r>
                <a:rPr lang="en-GB" sz="1400" dirty="0">
                  <a:solidFill>
                    <a:schemeClr val="tx1"/>
                  </a:solidFill>
                  <a:latin typeface="Arial" panose="020B0604020202020204" pitchFamily="34" charset="0"/>
                  <a:cs typeface="Arial" panose="020B0604020202020204" pitchFamily="34" charset="0"/>
                </a:rPr>
                <a:t> (2012), Nuclear Instruments and Methods in Research Physics A, 690, 68-74.</a:t>
              </a:r>
            </a:p>
            <a:p>
              <a:pPr marL="342900" indent="-342900" algn="just">
                <a:lnSpc>
                  <a:spcPct val="150000"/>
                </a:lnSpc>
                <a:buFont typeface="+mj-lt"/>
                <a:buAutoNum type="arabicPeriod"/>
              </a:pPr>
              <a:r>
                <a:rPr lang="en-GB" sz="1400" dirty="0" err="1">
                  <a:solidFill>
                    <a:schemeClr val="tx1"/>
                  </a:solidFill>
                  <a:latin typeface="Arial" panose="020B0604020202020204" pitchFamily="34" charset="0"/>
                  <a:cs typeface="Arial" panose="020B0604020202020204" pitchFamily="34" charset="0"/>
                </a:rPr>
                <a:t>Hopp</a:t>
              </a:r>
              <a:r>
                <a:rPr lang="en-GB" sz="1400" dirty="0">
                  <a:solidFill>
                    <a:schemeClr val="tx1"/>
                  </a:solidFill>
                  <a:latin typeface="Arial" panose="020B0604020202020204" pitchFamily="34" charset="0"/>
                  <a:cs typeface="Arial" panose="020B0604020202020204" pitchFamily="34" charset="0"/>
                </a:rPr>
                <a:t> et.al., </a:t>
              </a:r>
              <a:r>
                <a:rPr lang="en-GB" sz="1400" i="1" dirty="0">
                  <a:solidFill>
                    <a:schemeClr val="tx1"/>
                  </a:solidFill>
                  <a:latin typeface="Arial" panose="020B0604020202020204" pitchFamily="34" charset="0"/>
                  <a:cs typeface="Arial" panose="020B0604020202020204" pitchFamily="34" charset="0"/>
                </a:rPr>
                <a:t>Non-natural ruthenium isotope ratios of the undeclared 2017 atmospheric release consistent with civilian nuclear activities </a:t>
              </a:r>
              <a:r>
                <a:rPr lang="en-GB" sz="1400" dirty="0">
                  <a:solidFill>
                    <a:schemeClr val="tx1"/>
                  </a:solidFill>
                  <a:latin typeface="Arial" panose="020B0604020202020204" pitchFamily="34" charset="0"/>
                  <a:cs typeface="Arial" panose="020B0604020202020204" pitchFamily="34" charset="0"/>
                </a:rPr>
                <a:t>(2020), Nature Communications, 11, 2744.</a:t>
              </a:r>
            </a:p>
            <a:p>
              <a:pPr marL="342900" indent="-342900" algn="just">
                <a:lnSpc>
                  <a:spcPct val="150000"/>
                </a:lnSpc>
                <a:buFont typeface="+mj-lt"/>
                <a:buAutoNum type="arabicPeriod"/>
              </a:pPr>
              <a:r>
                <a:rPr lang="en-GB" sz="1400" dirty="0">
                  <a:latin typeface="Arial" panose="020B0604020202020204" pitchFamily="34" charset="0"/>
                  <a:cs typeface="Arial" panose="020B0604020202020204" pitchFamily="34" charset="0"/>
                </a:rPr>
                <a:t>Rearden &amp; </a:t>
              </a:r>
              <a:r>
                <a:rPr lang="en-GB" sz="1400" dirty="0" err="1">
                  <a:latin typeface="Arial" panose="020B0604020202020204" pitchFamily="34" charset="0"/>
                  <a:cs typeface="Arial" panose="020B0604020202020204" pitchFamily="34" charset="0"/>
                </a:rPr>
                <a:t>Jessee</a:t>
              </a:r>
              <a:r>
                <a:rPr lang="en-GB" sz="14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SCALE Code System </a:t>
              </a:r>
              <a:r>
                <a:rPr lang="en-GB" sz="1400" dirty="0">
                  <a:latin typeface="Arial" panose="020B0604020202020204" pitchFamily="34" charset="0"/>
                  <a:cs typeface="Arial" panose="020B0604020202020204" pitchFamily="34" charset="0"/>
                </a:rPr>
                <a:t>(2018), ORNL/TM-2005/39.</a:t>
              </a:r>
              <a:r>
                <a:rPr lang="en-GB" sz="1400" dirty="0"/>
                <a:t> </a:t>
              </a:r>
            </a:p>
            <a:p>
              <a:pPr marL="342900" indent="-342900" algn="just">
                <a:lnSpc>
                  <a:spcPct val="150000"/>
                </a:lnSpc>
                <a:buFont typeface="+mj-lt"/>
                <a:buAutoNum type="arabicPeriod"/>
              </a:pPr>
              <a:r>
                <a:rPr lang="en-GB" sz="1400" dirty="0">
                  <a:latin typeface="Arial" panose="020B0604020202020204" pitchFamily="34" charset="0"/>
                  <a:cs typeface="Arial" panose="020B0604020202020204" pitchFamily="34" charset="0"/>
                </a:rPr>
                <a:t>Goodwin et.al., </a:t>
              </a:r>
              <a:r>
                <a:rPr lang="en-GB" sz="1400" i="1" dirty="0">
                  <a:latin typeface="Arial" panose="020B0604020202020204" pitchFamily="34" charset="0"/>
                  <a:cs typeface="Arial" panose="020B0604020202020204" pitchFamily="34" charset="0"/>
                </a:rPr>
                <a:t>A Consideration of Radioxenon Detections Around the Korean Peninsula </a:t>
              </a:r>
              <a:r>
                <a:rPr lang="en-GB" sz="1400" dirty="0">
                  <a:latin typeface="Arial" panose="020B0604020202020204" pitchFamily="34" charset="0"/>
                  <a:cs typeface="Arial" panose="020B0604020202020204" pitchFamily="34" charset="0"/>
                </a:rPr>
                <a:t>(2021), Pure and Applied Geophysics, 178, 2651–2664.</a:t>
              </a:r>
            </a:p>
            <a:p>
              <a:pPr marL="342900" indent="-342900" algn="just">
                <a:lnSpc>
                  <a:spcPct val="150000"/>
                </a:lnSpc>
                <a:buFont typeface="+mj-lt"/>
                <a:buAutoNum type="arabicPeriod"/>
              </a:pPr>
              <a:r>
                <a:rPr lang="en-GB" sz="1400" dirty="0">
                  <a:latin typeface="Arial" panose="020B0604020202020204" pitchFamily="34" charset="0"/>
                  <a:cs typeface="Arial" panose="020B0604020202020204" pitchFamily="34" charset="0"/>
                </a:rPr>
                <a:t>England &amp; Rider, </a:t>
              </a:r>
              <a:r>
                <a:rPr lang="en-GB" sz="1400" i="1" dirty="0">
                  <a:latin typeface="Arial" panose="020B0604020202020204" pitchFamily="34" charset="0"/>
                  <a:cs typeface="Arial" panose="020B0604020202020204" pitchFamily="34" charset="0"/>
                </a:rPr>
                <a:t>Evaluation and Compilation of Fission Product Yields </a:t>
              </a:r>
              <a:r>
                <a:rPr lang="en-GB" sz="1400" dirty="0">
                  <a:latin typeface="Arial" panose="020B0604020202020204" pitchFamily="34" charset="0"/>
                  <a:cs typeface="Arial" panose="020B0604020202020204" pitchFamily="34" charset="0"/>
                </a:rPr>
                <a:t>(1993), LA-UR-94-3106; ENDF-349.</a:t>
              </a:r>
              <a:endParaRPr lang="en-GB" sz="1400" dirty="0">
                <a:highlight>
                  <a:srgbClr val="FFFF00"/>
                </a:highlight>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8BD05F8D-0F7D-979F-7D46-5D80B9E32433}"/>
                </a:ext>
              </a:extLst>
            </p:cNvPr>
            <p:cNvSpPr/>
            <p:nvPr/>
          </p:nvSpPr>
          <p:spPr>
            <a:xfrm>
              <a:off x="80546" y="1317663"/>
              <a:ext cx="10656584" cy="3480580"/>
            </a:xfrm>
            <a:prstGeom prst="roundRect">
              <a:avLst>
                <a:gd name="adj" fmla="val 5541"/>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853EF1-543F-530E-D9C8-B3C0ACA0E09B}"/>
              </a:ext>
            </a:extLst>
          </p:cNvPr>
          <p:cNvPicPr>
            <a:picLocks noChangeAspect="1"/>
          </p:cNvPicPr>
          <p:nvPr/>
        </p:nvPicPr>
        <p:blipFill>
          <a:blip r:embed="rId2"/>
          <a:stretch>
            <a:fillRect/>
          </a:stretch>
        </p:blipFill>
        <p:spPr>
          <a:xfrm>
            <a:off x="9427" y="1121056"/>
            <a:ext cx="4672847" cy="4332009"/>
          </a:xfrm>
          <a:prstGeom prst="rect">
            <a:avLst/>
          </a:prstGeom>
        </p:spPr>
      </p:pic>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B3D94CB-3C20-9B48-035C-833D37D742BA}"/>
              </a:ext>
            </a:extLst>
          </p:cNvPr>
          <p:cNvPicPr>
            <a:picLocks noGrp="1" noRot="1" noChangeAspect="1" noMove="1" noResize="1" noEditPoints="1" noAdjustHandles="1" noChangeArrowheads="1" noChangeShapeType="1" noCrop="1"/>
          </p:cNvPicPr>
          <p:nvPr/>
        </p:nvPicPr>
        <p:blipFill>
          <a:blip r:embed="rId3"/>
          <a:stretch>
            <a:fillRect/>
          </a:stretch>
        </p:blipFill>
        <p:spPr>
          <a:xfrm>
            <a:off x="10844212" y="0"/>
            <a:ext cx="1347787" cy="885825"/>
          </a:xfrm>
          <a:prstGeom prst="rect">
            <a:avLst/>
          </a:prstGeom>
        </p:spPr>
      </p:pic>
      <p:sp>
        <p:nvSpPr>
          <p:cNvPr id="8" name="Title 1">
            <a:extLst>
              <a:ext uri="{FF2B5EF4-FFF2-40B4-BE49-F238E27FC236}">
                <a16:creationId xmlns:a16="http://schemas.microsoft.com/office/drawing/2014/main" id="{24C6F10C-2262-DEF8-C87A-8BB150B64A33}"/>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FAC5BD-348D-415A-47F5-24155C7ED8CD}"/>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pic>
        <p:nvPicPr>
          <p:cNvPr id="3" name="Picture 2" descr="A graph of a graph of a graph of a graph of a graph of a graph of a graph of a graph of a graph of a graph of a graph of a graph of a graph of&#10;&#10;Description automatically generated with medium confidence">
            <a:extLst>
              <a:ext uri="{FF2B5EF4-FFF2-40B4-BE49-F238E27FC236}">
                <a16:creationId xmlns:a16="http://schemas.microsoft.com/office/drawing/2014/main" id="{4A4ED7A8-92D8-D574-CD14-6369E532652D}"/>
              </a:ext>
            </a:extLst>
          </p:cNvPr>
          <p:cNvPicPr>
            <a:picLocks noChangeAspect="1"/>
          </p:cNvPicPr>
          <p:nvPr/>
        </p:nvPicPr>
        <p:blipFill rotWithShape="1">
          <a:blip r:embed="rId4">
            <a:extLst>
              <a:ext uri="{28A0092B-C50C-407E-A947-70E740481C1C}">
                <a14:useLocalDpi xmlns:a14="http://schemas.microsoft.com/office/drawing/2010/main" val="0"/>
              </a:ext>
            </a:extLst>
          </a:blip>
          <a:srcRect b="49699"/>
          <a:stretch/>
        </p:blipFill>
        <p:spPr>
          <a:xfrm>
            <a:off x="4611120" y="1185402"/>
            <a:ext cx="3735911" cy="2934570"/>
          </a:xfrm>
          <a:prstGeom prst="rect">
            <a:avLst/>
          </a:prstGeom>
        </p:spPr>
      </p:pic>
      <p:grpSp>
        <p:nvGrpSpPr>
          <p:cNvPr id="17" name="Group 16">
            <a:extLst>
              <a:ext uri="{FF2B5EF4-FFF2-40B4-BE49-F238E27FC236}">
                <a16:creationId xmlns:a16="http://schemas.microsoft.com/office/drawing/2014/main" id="{E0BEA38B-3389-B7F5-8BB5-FED4FE1572B5}"/>
              </a:ext>
            </a:extLst>
          </p:cNvPr>
          <p:cNvGrpSpPr/>
          <p:nvPr/>
        </p:nvGrpSpPr>
        <p:grpSpPr>
          <a:xfrm>
            <a:off x="4751109" y="4157527"/>
            <a:ext cx="6014301" cy="2778769"/>
            <a:chOff x="4751109" y="4157527"/>
            <a:chExt cx="6014301" cy="2778769"/>
          </a:xfrm>
        </p:grpSpPr>
        <p:sp>
          <p:nvSpPr>
            <p:cNvPr id="2" name="Text Placeholder 3">
              <a:extLst>
                <a:ext uri="{FF2B5EF4-FFF2-40B4-BE49-F238E27FC236}">
                  <a16:creationId xmlns:a16="http://schemas.microsoft.com/office/drawing/2014/main" id="{71455779-A5D6-53C2-D2A5-001C4FE710BD}"/>
                </a:ext>
              </a:extLst>
            </p:cNvPr>
            <p:cNvSpPr txBox="1">
              <a:spLocks/>
            </p:cNvSpPr>
            <p:nvPr/>
          </p:nvSpPr>
          <p:spPr>
            <a:xfrm>
              <a:off x="4751109" y="4205313"/>
              <a:ext cx="5945466" cy="2730983"/>
            </a:xfrm>
            <a:prstGeom prst="rect">
              <a:avLst/>
            </a:prstGeom>
          </p:spPr>
          <p:txBody>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lnSpc>
                  <a:spcPct val="150000"/>
                </a:lnSpc>
                <a:buFont typeface="Wingdings" panose="05000000000000000000" pitchFamily="2" charset="2"/>
                <a:buChar char="§"/>
              </a:pPr>
              <a:r>
                <a:rPr lang="en-GB" sz="1200" dirty="0">
                  <a:latin typeface="Arial" panose="020B0604020202020204" pitchFamily="34" charset="0"/>
                  <a:cs typeface="Arial" panose="020B0604020202020204" pitchFamily="34" charset="0"/>
                </a:rPr>
                <a:t>Traditionally, nuclear treaty monitoring efforts (for RN) are focused on the measurement of radioactive fission products (“radionuclides”).</a:t>
              </a:r>
            </a:p>
            <a:p>
              <a:pPr marL="171450" indent="-171450" algn="just">
                <a:lnSpc>
                  <a:spcPct val="150000"/>
                </a:lnSpc>
                <a:buFont typeface="Wingdings" panose="05000000000000000000" pitchFamily="2" charset="2"/>
                <a:buChar char="§"/>
              </a:pPr>
              <a:r>
                <a:rPr lang="en-GB" sz="1200" dirty="0">
                  <a:latin typeface="Arial" panose="020B0604020202020204" pitchFamily="34" charset="0"/>
                  <a:cs typeface="Arial" panose="020B0604020202020204" pitchFamily="34" charset="0"/>
                </a:rPr>
                <a:t>The CTBT relevant radioxenons are </a:t>
              </a:r>
              <a:r>
                <a:rPr lang="en-GB" sz="1200" baseline="30000" dirty="0">
                  <a:latin typeface="Arial" panose="020B0604020202020204" pitchFamily="34" charset="0"/>
                  <a:cs typeface="Arial" panose="020B0604020202020204" pitchFamily="34" charset="0"/>
                </a:rPr>
                <a:t>133</a:t>
              </a:r>
              <a:r>
                <a:rPr lang="en-GB" sz="1200" dirty="0">
                  <a:latin typeface="Arial" panose="020B0604020202020204" pitchFamily="34" charset="0"/>
                  <a:cs typeface="Arial" panose="020B0604020202020204" pitchFamily="34" charset="0"/>
                </a:rPr>
                <a:t>Xe (t</a:t>
              </a:r>
              <a:r>
                <a:rPr lang="en-GB" sz="1200" baseline="-25000" dirty="0">
                  <a:latin typeface="Arial" panose="020B0604020202020204" pitchFamily="34" charset="0"/>
                  <a:cs typeface="Arial" panose="020B0604020202020204" pitchFamily="34" charset="0"/>
                </a:rPr>
                <a:t>1/2 </a:t>
              </a:r>
              <a:r>
                <a:rPr lang="en-GB" sz="1200" dirty="0">
                  <a:latin typeface="Arial" panose="020B0604020202020204" pitchFamily="34" charset="0"/>
                  <a:cs typeface="Arial" panose="020B0604020202020204" pitchFamily="34" charset="0"/>
                </a:rPr>
                <a:t>5.3 days), </a:t>
              </a:r>
              <a:r>
                <a:rPr lang="en-GB" sz="1200" baseline="30000" dirty="0">
                  <a:latin typeface="Arial" panose="020B0604020202020204" pitchFamily="34" charset="0"/>
                  <a:cs typeface="Arial" panose="020B0604020202020204" pitchFamily="34" charset="0"/>
                </a:rPr>
                <a:t>135</a:t>
              </a:r>
              <a:r>
                <a:rPr lang="en-GB" sz="1200" dirty="0">
                  <a:latin typeface="Arial" panose="020B0604020202020204" pitchFamily="34" charset="0"/>
                  <a:cs typeface="Arial" panose="020B0604020202020204" pitchFamily="34" charset="0"/>
                </a:rPr>
                <a:t>Xe (t</a:t>
              </a:r>
              <a:r>
                <a:rPr lang="en-GB" sz="1200" baseline="-25000" dirty="0">
                  <a:latin typeface="Arial" panose="020B0604020202020204" pitchFamily="34" charset="0"/>
                  <a:cs typeface="Arial" panose="020B0604020202020204" pitchFamily="34" charset="0"/>
                </a:rPr>
                <a:t>1/2 </a:t>
              </a:r>
              <a:r>
                <a:rPr lang="en-GB" sz="1200" dirty="0">
                  <a:latin typeface="Arial" panose="020B0604020202020204" pitchFamily="34" charset="0"/>
                  <a:cs typeface="Arial" panose="020B0604020202020204" pitchFamily="34" charset="0"/>
                </a:rPr>
                <a:t>9.1 hours), </a:t>
              </a:r>
              <a:r>
                <a:rPr lang="en-GB" sz="1200" baseline="30000" dirty="0">
                  <a:latin typeface="Arial" panose="020B0604020202020204" pitchFamily="34" charset="0"/>
                  <a:cs typeface="Arial" panose="020B0604020202020204" pitchFamily="34" charset="0"/>
                </a:rPr>
                <a:t>133m</a:t>
              </a:r>
              <a:r>
                <a:rPr lang="en-GB" sz="1200" dirty="0">
                  <a:latin typeface="Arial" panose="020B0604020202020204" pitchFamily="34" charset="0"/>
                  <a:cs typeface="Arial" panose="020B0604020202020204" pitchFamily="34" charset="0"/>
                </a:rPr>
                <a:t>Xe (t</a:t>
              </a:r>
              <a:r>
                <a:rPr lang="en-GB" sz="1200" baseline="-25000" dirty="0">
                  <a:latin typeface="Arial" panose="020B0604020202020204" pitchFamily="34" charset="0"/>
                  <a:cs typeface="Arial" panose="020B0604020202020204" pitchFamily="34" charset="0"/>
                </a:rPr>
                <a:t>1/2 </a:t>
              </a:r>
              <a:r>
                <a:rPr lang="en-GB" sz="1200" dirty="0">
                  <a:latin typeface="Arial" panose="020B0604020202020204" pitchFamily="34" charset="0"/>
                  <a:cs typeface="Arial" panose="020B0604020202020204" pitchFamily="34" charset="0"/>
                </a:rPr>
                <a:t>2.2 days) and </a:t>
              </a:r>
              <a:r>
                <a:rPr lang="en-GB" sz="1200" baseline="30000" dirty="0">
                  <a:latin typeface="Arial" panose="020B0604020202020204" pitchFamily="34" charset="0"/>
                  <a:cs typeface="Arial" panose="020B0604020202020204" pitchFamily="34" charset="0"/>
                </a:rPr>
                <a:t>131m</a:t>
              </a:r>
              <a:r>
                <a:rPr lang="en-GB" sz="1200" dirty="0">
                  <a:latin typeface="Arial" panose="020B0604020202020204" pitchFamily="34" charset="0"/>
                  <a:cs typeface="Arial" panose="020B0604020202020204" pitchFamily="34" charset="0"/>
                </a:rPr>
                <a:t>Xe (t</a:t>
              </a:r>
              <a:r>
                <a:rPr lang="en-GB" sz="1200" baseline="-25000" dirty="0">
                  <a:latin typeface="Arial" panose="020B0604020202020204" pitchFamily="34" charset="0"/>
                  <a:cs typeface="Arial" panose="020B0604020202020204" pitchFamily="34" charset="0"/>
                </a:rPr>
                <a:t>1/2 </a:t>
              </a:r>
              <a:r>
                <a:rPr lang="en-GB" sz="1200" dirty="0">
                  <a:latin typeface="Arial" panose="020B0604020202020204" pitchFamily="34" charset="0"/>
                  <a:cs typeface="Arial" panose="020B0604020202020204" pitchFamily="34" charset="0"/>
                </a:rPr>
                <a:t>11.9 days).</a:t>
              </a:r>
            </a:p>
            <a:p>
              <a:pPr marL="171450" indent="-171450" algn="just">
                <a:lnSpc>
                  <a:spcPct val="150000"/>
                </a:lnSpc>
                <a:buFont typeface="Wingdings" panose="05000000000000000000" pitchFamily="2" charset="2"/>
                <a:buChar char="§"/>
              </a:pPr>
              <a:r>
                <a:rPr lang="en-GB" sz="1200" dirty="0">
                  <a:latin typeface="Arial" panose="020B0604020202020204" pitchFamily="34" charset="0"/>
                  <a:cs typeface="Arial" panose="020B0604020202020204" pitchFamily="34" charset="0"/>
                </a:rPr>
                <a:t>The measurement of nuclear explosion relevant material in atmospheric samples is impeded by a global background of radionuclides from civil nuclear sources. Nuclear Power Plants (NPPs) emit radioxenon into the atmosphere frequently.</a:t>
              </a:r>
            </a:p>
            <a:p>
              <a:pPr marL="171450" indent="-171450" algn="just">
                <a:lnSpc>
                  <a:spcPct val="150000"/>
                </a:lnSpc>
                <a:buFont typeface="Wingdings" panose="05000000000000000000" pitchFamily="2" charset="2"/>
                <a:buChar char="§"/>
              </a:pPr>
              <a:r>
                <a:rPr lang="en-GB" sz="1200" dirty="0">
                  <a:latin typeface="Arial" panose="020B0604020202020204" pitchFamily="34" charset="0"/>
                  <a:cs typeface="Arial" panose="020B0604020202020204" pitchFamily="34" charset="0"/>
                </a:rPr>
                <a:t>The expected radioxenon ratios are well known for nuclear reactors during normal operation and re-fuelling periods [1].</a:t>
              </a:r>
            </a:p>
          </p:txBody>
        </p:sp>
        <p:sp>
          <p:nvSpPr>
            <p:cNvPr id="5" name="Rectangle: Rounded Corners 4">
              <a:extLst>
                <a:ext uri="{FF2B5EF4-FFF2-40B4-BE49-F238E27FC236}">
                  <a16:creationId xmlns:a16="http://schemas.microsoft.com/office/drawing/2014/main" id="{8B9EB129-D9FE-1D04-A0F4-A4208FED66A7}"/>
                </a:ext>
              </a:extLst>
            </p:cNvPr>
            <p:cNvSpPr/>
            <p:nvPr/>
          </p:nvSpPr>
          <p:spPr>
            <a:xfrm>
              <a:off x="4751109" y="4157527"/>
              <a:ext cx="6014301" cy="2652686"/>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1C0DDBC0-E3B8-52FE-FBB4-4226CAB24547}"/>
              </a:ext>
            </a:extLst>
          </p:cNvPr>
          <p:cNvGrpSpPr/>
          <p:nvPr/>
        </p:nvGrpSpPr>
        <p:grpSpPr>
          <a:xfrm>
            <a:off x="114458" y="5525809"/>
            <a:ext cx="4480832" cy="975408"/>
            <a:chOff x="114456" y="5616262"/>
            <a:chExt cx="4567817" cy="975408"/>
          </a:xfrm>
        </p:grpSpPr>
        <p:sp>
          <p:nvSpPr>
            <p:cNvPr id="14" name="Text Placeholder 3">
              <a:extLst>
                <a:ext uri="{FF2B5EF4-FFF2-40B4-BE49-F238E27FC236}">
                  <a16:creationId xmlns:a16="http://schemas.microsoft.com/office/drawing/2014/main" id="{95550162-0185-2016-DD9D-4DCB60F0BC77}"/>
                </a:ext>
              </a:extLst>
            </p:cNvPr>
            <p:cNvSpPr txBox="1">
              <a:spLocks/>
            </p:cNvSpPr>
            <p:nvPr/>
          </p:nvSpPr>
          <p:spPr>
            <a:xfrm>
              <a:off x="183292" y="5616262"/>
              <a:ext cx="4456005" cy="975408"/>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GB" sz="1300" b="1" dirty="0">
                  <a:solidFill>
                    <a:schemeClr val="tx1"/>
                  </a:solidFill>
                  <a:latin typeface="Arial" panose="020B0604020202020204" pitchFamily="34" charset="0"/>
                  <a:cs typeface="Arial" panose="020B0604020202020204" pitchFamily="34" charset="0"/>
                </a:rPr>
                <a:t>Figure 1</a:t>
              </a:r>
              <a:r>
                <a:rPr lang="en-GB" sz="1300" dirty="0">
                  <a:solidFill>
                    <a:schemeClr val="tx1"/>
                  </a:solidFill>
                  <a:latin typeface="Arial" panose="020B0604020202020204" pitchFamily="34" charset="0"/>
                  <a:cs typeface="Arial" panose="020B0604020202020204" pitchFamily="34" charset="0"/>
                </a:rPr>
                <a:t>. Four-isotope plot, showing fluctuation in expected radioxenon activity ratios during reactor start-up with new fuel, shutdown and re-start.</a:t>
              </a:r>
            </a:p>
          </p:txBody>
        </p:sp>
        <p:sp>
          <p:nvSpPr>
            <p:cNvPr id="12" name="Rectangle: Rounded Corners 11">
              <a:extLst>
                <a:ext uri="{FF2B5EF4-FFF2-40B4-BE49-F238E27FC236}">
                  <a16:creationId xmlns:a16="http://schemas.microsoft.com/office/drawing/2014/main" id="{25632D00-F286-B6E0-86E3-43B10FAC216F}"/>
                </a:ext>
              </a:extLst>
            </p:cNvPr>
            <p:cNvSpPr/>
            <p:nvPr/>
          </p:nvSpPr>
          <p:spPr>
            <a:xfrm>
              <a:off x="114456" y="5620461"/>
              <a:ext cx="4567817" cy="971209"/>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5788A94C-852F-EA31-A25B-F5B13764ED63}"/>
              </a:ext>
            </a:extLst>
          </p:cNvPr>
          <p:cNvGrpSpPr/>
          <p:nvPr/>
        </p:nvGrpSpPr>
        <p:grpSpPr>
          <a:xfrm>
            <a:off x="8415866" y="1439552"/>
            <a:ext cx="2349544" cy="1260922"/>
            <a:chOff x="8415866" y="1439552"/>
            <a:chExt cx="2349544" cy="1260922"/>
          </a:xfrm>
        </p:grpSpPr>
        <p:sp>
          <p:nvSpPr>
            <p:cNvPr id="9" name="Text Placeholder 3">
              <a:extLst>
                <a:ext uri="{FF2B5EF4-FFF2-40B4-BE49-F238E27FC236}">
                  <a16:creationId xmlns:a16="http://schemas.microsoft.com/office/drawing/2014/main" id="{03D6ED87-50FD-CDA6-CB4A-50204A2E8023}"/>
                </a:ext>
              </a:extLst>
            </p:cNvPr>
            <p:cNvSpPr txBox="1">
              <a:spLocks/>
            </p:cNvSpPr>
            <p:nvPr/>
          </p:nvSpPr>
          <p:spPr>
            <a:xfrm>
              <a:off x="8415866" y="1441512"/>
              <a:ext cx="2280709" cy="1211175"/>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GB" sz="1200" b="1" dirty="0">
                  <a:solidFill>
                    <a:schemeClr val="tx1"/>
                  </a:solidFill>
                  <a:latin typeface="Arial" panose="020B0604020202020204" pitchFamily="34" charset="0"/>
                  <a:cs typeface="Arial" panose="020B0604020202020204" pitchFamily="34" charset="0"/>
                </a:rPr>
                <a:t>Figure 2</a:t>
              </a:r>
              <a:r>
                <a:rPr lang="en-GB" sz="1200" dirty="0">
                  <a:solidFill>
                    <a:schemeClr val="tx1"/>
                  </a:solidFill>
                  <a:latin typeface="Arial" panose="020B0604020202020204" pitchFamily="34" charset="0"/>
                  <a:cs typeface="Arial" panose="020B0604020202020204" pitchFamily="34" charset="0"/>
                </a:rPr>
                <a:t>. Radioxenon activity ratios as reactor power (black) fluctuates during a refuelling outage.</a:t>
              </a:r>
            </a:p>
          </p:txBody>
        </p:sp>
        <p:sp>
          <p:nvSpPr>
            <p:cNvPr id="15" name="Rectangle: Rounded Corners 14">
              <a:extLst>
                <a:ext uri="{FF2B5EF4-FFF2-40B4-BE49-F238E27FC236}">
                  <a16:creationId xmlns:a16="http://schemas.microsoft.com/office/drawing/2014/main" id="{66127C5D-E69B-FDE0-5102-0778982F30B1}"/>
                </a:ext>
              </a:extLst>
            </p:cNvPr>
            <p:cNvSpPr/>
            <p:nvPr/>
          </p:nvSpPr>
          <p:spPr>
            <a:xfrm>
              <a:off x="8415866" y="1439552"/>
              <a:ext cx="2349544" cy="1260922"/>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734DD3C-5C3C-2DAB-ED1A-98C71A6CD175}"/>
              </a:ext>
            </a:extLst>
          </p:cNvPr>
          <p:cNvPicPr>
            <a:picLocks noGrp="1" noRot="1" noMove="1" noResize="1" noEditPoints="1" noAdjustHandles="1" noChangeArrowheads="1" noChangeShapeType="1" noCrop="1"/>
          </p:cNvPicPr>
          <p:nvPr/>
        </p:nvPicPr>
        <p:blipFill>
          <a:blip r:embed="rId2"/>
          <a:stretch>
            <a:fillRect/>
          </a:stretch>
        </p:blipFill>
        <p:spPr>
          <a:xfrm>
            <a:off x="10844212" y="0"/>
            <a:ext cx="1347787" cy="885825"/>
          </a:xfrm>
          <a:prstGeom prst="rect">
            <a:avLst/>
          </a:prstGeom>
        </p:spPr>
      </p:pic>
      <p:sp>
        <p:nvSpPr>
          <p:cNvPr id="7" name="Title 1">
            <a:extLst>
              <a:ext uri="{FF2B5EF4-FFF2-40B4-BE49-F238E27FC236}">
                <a16:creationId xmlns:a16="http://schemas.microsoft.com/office/drawing/2014/main" id="{79E9B58B-2845-C135-1028-D2B2934B775B}"/>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354B163-41B4-67C6-D777-530B4766BFA1}"/>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pic>
        <p:nvPicPr>
          <p:cNvPr id="3" name="Picture 2" descr="A picture containing text, screenshot, diagram, plot&#10;&#10;Description automatically generated">
            <a:extLst>
              <a:ext uri="{FF2B5EF4-FFF2-40B4-BE49-F238E27FC236}">
                <a16:creationId xmlns:a16="http://schemas.microsoft.com/office/drawing/2014/main" id="{03787DC6-7C96-3257-2FC8-81DD68F72CD9}"/>
              </a:ext>
            </a:extLst>
          </p:cNvPr>
          <p:cNvPicPr>
            <a:picLocks noChangeAspect="1"/>
          </p:cNvPicPr>
          <p:nvPr/>
        </p:nvPicPr>
        <p:blipFill>
          <a:blip r:embed="rId3"/>
          <a:stretch>
            <a:fillRect/>
          </a:stretch>
        </p:blipFill>
        <p:spPr>
          <a:xfrm>
            <a:off x="6177701" y="1270914"/>
            <a:ext cx="4299751" cy="4901716"/>
          </a:xfrm>
          <a:prstGeom prst="rect">
            <a:avLst/>
          </a:prstGeom>
        </p:spPr>
      </p:pic>
      <p:sp>
        <p:nvSpPr>
          <p:cNvPr id="13" name="Title 1">
            <a:extLst>
              <a:ext uri="{FF2B5EF4-FFF2-40B4-BE49-F238E27FC236}">
                <a16:creationId xmlns:a16="http://schemas.microsoft.com/office/drawing/2014/main" id="{D0B10972-6937-4F38-BC6C-179FBB813C81}"/>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1D81A7A-4BF2-F321-006F-6EEFC45A9D5D}"/>
              </a:ext>
            </a:extLst>
          </p:cNvPr>
          <p:cNvGrpSpPr/>
          <p:nvPr/>
        </p:nvGrpSpPr>
        <p:grpSpPr>
          <a:xfrm>
            <a:off x="248728" y="1214723"/>
            <a:ext cx="5671305" cy="4042751"/>
            <a:chOff x="248728" y="1214723"/>
            <a:chExt cx="5671305" cy="4042751"/>
          </a:xfrm>
        </p:grpSpPr>
        <p:sp>
          <p:nvSpPr>
            <p:cNvPr id="9" name="TextBox 8">
              <a:extLst>
                <a:ext uri="{FF2B5EF4-FFF2-40B4-BE49-F238E27FC236}">
                  <a16:creationId xmlns:a16="http://schemas.microsoft.com/office/drawing/2014/main" id="{15CD9156-55F1-1E11-B4E5-1E945C977360}"/>
                </a:ext>
              </a:extLst>
            </p:cNvPr>
            <p:cNvSpPr txBox="1"/>
            <p:nvPr/>
          </p:nvSpPr>
          <p:spPr>
            <a:xfrm>
              <a:off x="248728" y="1270912"/>
              <a:ext cx="5602612" cy="3930371"/>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All radionuclides decay towards stability, hence there is an abundance of stable isotopes formed as a result of nuclear fission.</a:t>
              </a:r>
              <a:endParaRPr lang="en-GB"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en-GB" sz="1400" dirty="0">
                  <a:latin typeface="Arial" panose="020B0604020202020204" pitchFamily="34" charset="0"/>
                  <a:cs typeface="Arial" panose="020B0604020202020204" pitchFamily="34" charset="0"/>
                </a:rPr>
                <a:t>There may be more information to gain from gas samples than can be gained solely from radionuclide analysis.</a:t>
              </a:r>
            </a:p>
            <a:p>
              <a:pPr marL="285750" indent="-285750" algn="just">
                <a:lnSpc>
                  <a:spcPct val="150000"/>
                </a:lnSpc>
                <a:buFont typeface="Wingdings" panose="05000000000000000000" pitchFamily="2" charset="2"/>
                <a:buChar char="§"/>
              </a:pPr>
              <a:r>
                <a:rPr lang="en-GB" sz="1400" dirty="0">
                  <a:latin typeface="Arial" panose="020B0604020202020204" pitchFamily="34" charset="0"/>
                  <a:cs typeface="Arial" panose="020B0604020202020204" pitchFamily="34" charset="0"/>
                </a:rPr>
                <a:t>Stable xenon ratios within spent fuel can be used to infer reactor operational parameters [2].</a:t>
              </a:r>
              <a:endParaRPr lang="en-GB" sz="1400" dirty="0">
                <a:solidFill>
                  <a:schemeClr val="tx1"/>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Stable ruthenium isotopes present on atmospheric filters have previously been used to assess the provenance of nuclear releases [</a:t>
              </a:r>
              <a:r>
                <a:rPr lang="en-GB" sz="1400" dirty="0">
                  <a:latin typeface="Arial" panose="020B0604020202020204" pitchFamily="34" charset="0"/>
                  <a:cs typeface="Arial" panose="020B0604020202020204" pitchFamily="34" charset="0"/>
                </a:rPr>
                <a:t>3</a:t>
              </a:r>
              <a:r>
                <a:rPr lang="en-GB" sz="1400" dirty="0">
                  <a:solidFill>
                    <a:schemeClr val="tx1"/>
                  </a:solidFill>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Here, we assess the possibility of confirming nuclear explosions based on the </a:t>
              </a:r>
              <a:r>
                <a:rPr lang="en-GB" sz="1400" i="1" u="sng" dirty="0">
                  <a:solidFill>
                    <a:schemeClr val="tx1"/>
                  </a:solidFill>
                  <a:latin typeface="Arial" panose="020B0604020202020204" pitchFamily="34" charset="0"/>
                  <a:cs typeface="Arial" panose="020B0604020202020204" pitchFamily="34" charset="0"/>
                </a:rPr>
                <a:t>stable</a:t>
              </a:r>
              <a:r>
                <a:rPr lang="en-GB" sz="1400" dirty="0">
                  <a:solidFill>
                    <a:schemeClr val="tx1"/>
                  </a:solidFill>
                  <a:latin typeface="Arial" panose="020B0604020202020204" pitchFamily="34" charset="0"/>
                  <a:cs typeface="Arial" panose="020B0604020202020204" pitchFamily="34" charset="0"/>
                </a:rPr>
                <a:t> xenon isotopes resulting from fission.</a:t>
              </a:r>
            </a:p>
          </p:txBody>
        </p:sp>
        <p:sp>
          <p:nvSpPr>
            <p:cNvPr id="2" name="Rectangle: Rounded Corners 1">
              <a:extLst>
                <a:ext uri="{FF2B5EF4-FFF2-40B4-BE49-F238E27FC236}">
                  <a16:creationId xmlns:a16="http://schemas.microsoft.com/office/drawing/2014/main" id="{FF2FA85E-C215-F6C8-D14B-A4D25A3CB423}"/>
                </a:ext>
              </a:extLst>
            </p:cNvPr>
            <p:cNvSpPr/>
            <p:nvPr/>
          </p:nvSpPr>
          <p:spPr>
            <a:xfrm>
              <a:off x="248728" y="1214723"/>
              <a:ext cx="5671305" cy="4042751"/>
            </a:xfrm>
            <a:prstGeom prst="roundRect">
              <a:avLst>
                <a:gd name="adj" fmla="val 5095"/>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11EE108-DD90-7947-2216-40F583452B75}"/>
              </a:ext>
            </a:extLst>
          </p:cNvPr>
          <p:cNvGrpSpPr/>
          <p:nvPr/>
        </p:nvGrpSpPr>
        <p:grpSpPr>
          <a:xfrm>
            <a:off x="248727" y="5517874"/>
            <a:ext cx="5671306" cy="996047"/>
            <a:chOff x="288431" y="5517874"/>
            <a:chExt cx="5523207" cy="996047"/>
          </a:xfrm>
        </p:grpSpPr>
        <p:sp>
          <p:nvSpPr>
            <p:cNvPr id="8" name="TextBox 7">
              <a:extLst>
                <a:ext uri="{FF2B5EF4-FFF2-40B4-BE49-F238E27FC236}">
                  <a16:creationId xmlns:a16="http://schemas.microsoft.com/office/drawing/2014/main" id="{E0A3CFF9-638F-5B85-FB2A-00356B7B1CCA}"/>
                </a:ext>
              </a:extLst>
            </p:cNvPr>
            <p:cNvSpPr txBox="1"/>
            <p:nvPr/>
          </p:nvSpPr>
          <p:spPr>
            <a:xfrm>
              <a:off x="288431" y="5546811"/>
              <a:ext cx="5523206" cy="923330"/>
            </a:xfrm>
            <a:prstGeom prst="rect">
              <a:avLst/>
            </a:prstGeom>
            <a:solidFill>
              <a:schemeClr val="bg1"/>
            </a:solidFill>
            <a:ln w="12700">
              <a:noFill/>
            </a:ln>
          </p:spPr>
          <p:txBody>
            <a:bodyPr wrap="square">
              <a:spAutoFit/>
            </a:bodyPr>
            <a:lstStyle/>
            <a:p>
              <a:pPr algn="ctr"/>
              <a:r>
                <a:rPr lang="en-GB" dirty="0">
                  <a:solidFill>
                    <a:srgbClr val="FF0000"/>
                  </a:solidFill>
                  <a:latin typeface="Arial" panose="020B0604020202020204" pitchFamily="34" charset="0"/>
                  <a:cs typeface="Arial" panose="020B0604020202020204" pitchFamily="34" charset="0"/>
                </a:rPr>
                <a:t>Based on the composition of stable xenon isotopes, is there a way to discriminate between the natural background, reactor gas and nuclear explosion gas?</a:t>
              </a:r>
            </a:p>
          </p:txBody>
        </p:sp>
        <p:sp>
          <p:nvSpPr>
            <p:cNvPr id="12" name="Rectangle: Rounded Corners 11">
              <a:extLst>
                <a:ext uri="{FF2B5EF4-FFF2-40B4-BE49-F238E27FC236}">
                  <a16:creationId xmlns:a16="http://schemas.microsoft.com/office/drawing/2014/main" id="{A00316C9-08F7-CC99-83D1-71E3C59ABCDE}"/>
                </a:ext>
              </a:extLst>
            </p:cNvPr>
            <p:cNvSpPr/>
            <p:nvPr/>
          </p:nvSpPr>
          <p:spPr>
            <a:xfrm>
              <a:off x="288432" y="5517874"/>
              <a:ext cx="5523206" cy="996047"/>
            </a:xfrm>
            <a:prstGeom prst="roundRect">
              <a:avLst>
                <a:gd name="adj" fmla="val 15595"/>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5B673683-7DA4-91FB-F9BB-270E9F4128BF}"/>
              </a:ext>
            </a:extLst>
          </p:cNvPr>
          <p:cNvGrpSpPr/>
          <p:nvPr/>
        </p:nvGrpSpPr>
        <p:grpSpPr>
          <a:xfrm>
            <a:off x="6012286" y="6228820"/>
            <a:ext cx="4603424" cy="390610"/>
            <a:chOff x="6012286" y="6228820"/>
            <a:chExt cx="4603424" cy="390610"/>
          </a:xfrm>
        </p:grpSpPr>
        <p:sp>
          <p:nvSpPr>
            <p:cNvPr id="11" name="Text Placeholder 3">
              <a:extLst>
                <a:ext uri="{FF2B5EF4-FFF2-40B4-BE49-F238E27FC236}">
                  <a16:creationId xmlns:a16="http://schemas.microsoft.com/office/drawing/2014/main" id="{6D70DDE0-9561-A830-B38E-8BA4E61506AF}"/>
                </a:ext>
              </a:extLst>
            </p:cNvPr>
            <p:cNvSpPr txBox="1">
              <a:spLocks/>
            </p:cNvSpPr>
            <p:nvPr/>
          </p:nvSpPr>
          <p:spPr>
            <a:xfrm>
              <a:off x="6012287" y="6228820"/>
              <a:ext cx="4603423" cy="390610"/>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r>
                <a:rPr lang="en-GB" sz="1300" b="1" dirty="0">
                  <a:solidFill>
                    <a:schemeClr val="tx1"/>
                  </a:solidFill>
                  <a:latin typeface="Arial" panose="020B0604020202020204" pitchFamily="34" charset="0"/>
                  <a:cs typeface="Arial" panose="020B0604020202020204" pitchFamily="34" charset="0"/>
                </a:rPr>
                <a:t>Figure 3</a:t>
              </a:r>
              <a:r>
                <a:rPr lang="en-GB" sz="1300" dirty="0">
                  <a:solidFill>
                    <a:schemeClr val="tx1"/>
                  </a:solidFill>
                  <a:latin typeface="Arial" panose="020B0604020202020204" pitchFamily="34" charset="0"/>
                  <a:cs typeface="Arial" panose="020B0604020202020204" pitchFamily="34" charset="0"/>
                </a:rPr>
                <a:t>. The chart of the nuclides. Xe is proton number 54.</a:t>
              </a:r>
            </a:p>
          </p:txBody>
        </p:sp>
        <p:sp>
          <p:nvSpPr>
            <p:cNvPr id="15" name="Rectangle: Rounded Corners 14">
              <a:extLst>
                <a:ext uri="{FF2B5EF4-FFF2-40B4-BE49-F238E27FC236}">
                  <a16:creationId xmlns:a16="http://schemas.microsoft.com/office/drawing/2014/main" id="{1E7F6759-3D25-9B2D-1431-D9612773FAF2}"/>
                </a:ext>
              </a:extLst>
            </p:cNvPr>
            <p:cNvSpPr/>
            <p:nvPr/>
          </p:nvSpPr>
          <p:spPr>
            <a:xfrm>
              <a:off x="6012286" y="6250919"/>
              <a:ext cx="4603423" cy="367002"/>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3C0F49B-A6E4-723A-1627-1923D4A89309}"/>
              </a:ext>
            </a:extLst>
          </p:cNvPr>
          <p:cNvPicPr>
            <a:picLocks noGrp="1" noRot="1" noMove="1" noResize="1" noEditPoints="1" noAdjustHandles="1" noChangeArrowheads="1" noChangeShapeType="1" noCrop="1"/>
          </p:cNvPicPr>
          <p:nvPr/>
        </p:nvPicPr>
        <p:blipFill>
          <a:blip r:embed="rId2"/>
          <a:stretch>
            <a:fillRect/>
          </a:stretch>
        </p:blipFill>
        <p:spPr>
          <a:xfrm>
            <a:off x="10844212" y="0"/>
            <a:ext cx="1347787" cy="885825"/>
          </a:xfrm>
          <a:prstGeom prst="rect">
            <a:avLst/>
          </a:prstGeom>
        </p:spPr>
      </p:pic>
      <p:sp>
        <p:nvSpPr>
          <p:cNvPr id="7" name="Title 1">
            <a:extLst>
              <a:ext uri="{FF2B5EF4-FFF2-40B4-BE49-F238E27FC236}">
                <a16:creationId xmlns:a16="http://schemas.microsoft.com/office/drawing/2014/main" id="{948DF02C-16DC-2647-9834-F6050730EA3C}"/>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en-AT"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F4AF15F-38B7-9E7F-5CB8-CA5EB76E4A9B}"/>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sp>
        <p:nvSpPr>
          <p:cNvPr id="19" name="Title 1">
            <a:extLst>
              <a:ext uri="{FF2B5EF4-FFF2-40B4-BE49-F238E27FC236}">
                <a16:creationId xmlns:a16="http://schemas.microsoft.com/office/drawing/2014/main" id="{DD1E4413-180A-4535-AAC1-5FB3A75ACE5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DAE87B2-742E-3F1F-4420-E604399BE061}"/>
              </a:ext>
            </a:extLst>
          </p:cNvPr>
          <p:cNvGrpSpPr/>
          <p:nvPr/>
        </p:nvGrpSpPr>
        <p:grpSpPr>
          <a:xfrm>
            <a:off x="136522" y="5858392"/>
            <a:ext cx="7302356" cy="921851"/>
            <a:chOff x="3190875" y="1624975"/>
            <a:chExt cx="2109015" cy="2632700"/>
          </a:xfrm>
        </p:grpSpPr>
        <p:sp>
          <p:nvSpPr>
            <p:cNvPr id="15" name="Text Placeholder 3">
              <a:extLst>
                <a:ext uri="{FF2B5EF4-FFF2-40B4-BE49-F238E27FC236}">
                  <a16:creationId xmlns:a16="http://schemas.microsoft.com/office/drawing/2014/main" id="{DE2DA454-86FB-28AF-1650-F2A6704F7C6F}"/>
                </a:ext>
              </a:extLst>
            </p:cNvPr>
            <p:cNvSpPr txBox="1">
              <a:spLocks/>
            </p:cNvSpPr>
            <p:nvPr/>
          </p:nvSpPr>
          <p:spPr>
            <a:xfrm>
              <a:off x="3190875" y="1624978"/>
              <a:ext cx="2109015" cy="2445654"/>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GB" sz="1050" b="1" dirty="0">
                  <a:solidFill>
                    <a:schemeClr val="tx1"/>
                  </a:solidFill>
                  <a:latin typeface="Arial" panose="020B0604020202020204" pitchFamily="34" charset="0"/>
                  <a:cs typeface="Arial" panose="020B0604020202020204" pitchFamily="34" charset="0"/>
                </a:rPr>
                <a:t>Figure 4</a:t>
              </a:r>
              <a:r>
                <a:rPr lang="en-GB" sz="1050" dirty="0">
                  <a:solidFill>
                    <a:schemeClr val="tx1"/>
                  </a:solidFill>
                  <a:latin typeface="Arial" panose="020B0604020202020204" pitchFamily="34" charset="0"/>
                  <a:cs typeface="Arial" panose="020B0604020202020204" pitchFamily="34" charset="0"/>
                </a:rPr>
                <a:t>. Left – Mass of xenon isotopes produced during (thermal) irradiation of 3% enriched uranium (left). Data is shown for an average neutron flux of 10</a:t>
              </a:r>
              <a:r>
                <a:rPr lang="en-GB" sz="1050" baseline="30000" dirty="0">
                  <a:solidFill>
                    <a:schemeClr val="tx1"/>
                  </a:solidFill>
                  <a:latin typeface="Arial" panose="020B0604020202020204" pitchFamily="34" charset="0"/>
                  <a:cs typeface="Arial" panose="020B0604020202020204" pitchFamily="34" charset="0"/>
                </a:rPr>
                <a:t>14</a:t>
              </a:r>
              <a:r>
                <a:rPr lang="en-GB" sz="1050" dirty="0">
                  <a:solidFill>
                    <a:schemeClr val="tx1"/>
                  </a:solidFill>
                  <a:latin typeface="Arial" panose="020B0604020202020204" pitchFamily="34" charset="0"/>
                  <a:cs typeface="Arial" panose="020B0604020202020204" pitchFamily="34" charset="0"/>
                </a:rPr>
                <a:t> cm</a:t>
              </a:r>
              <a:r>
                <a:rPr lang="en-GB" sz="1050" baseline="30000" dirty="0">
                  <a:solidFill>
                    <a:schemeClr val="tx1"/>
                  </a:solidFill>
                  <a:latin typeface="Arial" panose="020B0604020202020204" pitchFamily="34" charset="0"/>
                  <a:cs typeface="Arial" panose="020B0604020202020204" pitchFamily="34" charset="0"/>
                </a:rPr>
                <a:t>-2 </a:t>
              </a:r>
              <a:r>
                <a:rPr lang="en-GB" sz="1050" dirty="0">
                  <a:solidFill>
                    <a:schemeClr val="tx1"/>
                  </a:solidFill>
                  <a:latin typeface="Arial" panose="020B0604020202020204" pitchFamily="34" charset="0"/>
                  <a:cs typeface="Arial" panose="020B0604020202020204" pitchFamily="34" charset="0"/>
                </a:rPr>
                <a:t>s</a:t>
              </a:r>
              <a:r>
                <a:rPr lang="en-GB" sz="1050" baseline="30000" dirty="0">
                  <a:solidFill>
                    <a:schemeClr val="tx1"/>
                  </a:solidFill>
                  <a:latin typeface="Arial" panose="020B0604020202020204" pitchFamily="34" charset="0"/>
                  <a:cs typeface="Arial" panose="020B0604020202020204" pitchFamily="34" charset="0"/>
                </a:rPr>
                <a:t>-1</a:t>
              </a:r>
              <a:r>
                <a:rPr lang="en-GB" sz="1050" dirty="0">
                  <a:solidFill>
                    <a:schemeClr val="tx1"/>
                  </a:solidFill>
                  <a:latin typeface="Arial" panose="020B0604020202020204" pitchFamily="34" charset="0"/>
                  <a:cs typeface="Arial" panose="020B0604020202020204" pitchFamily="34" charset="0"/>
                </a:rPr>
                <a:t>. Right – Relative abundances of xenon isotopes produced after nuclear fission (high energy neutrons) of </a:t>
              </a:r>
              <a:r>
                <a:rPr lang="en-GB" sz="1050" baseline="30000" dirty="0">
                  <a:solidFill>
                    <a:schemeClr val="tx1"/>
                  </a:solidFill>
                  <a:latin typeface="Arial" panose="020B0604020202020204" pitchFamily="34" charset="0"/>
                  <a:cs typeface="Arial" panose="020B0604020202020204" pitchFamily="34" charset="0"/>
                </a:rPr>
                <a:t>235</a:t>
              </a:r>
              <a:r>
                <a:rPr lang="en-GB" sz="1050" dirty="0">
                  <a:solidFill>
                    <a:schemeClr val="tx1"/>
                  </a:solidFill>
                  <a:latin typeface="Arial" panose="020B0604020202020204" pitchFamily="34" charset="0"/>
                  <a:cs typeface="Arial" panose="020B0604020202020204" pitchFamily="34" charset="0"/>
                </a:rPr>
                <a:t>U, and subsequent decay/ingrowth in an underground environment.</a:t>
              </a:r>
            </a:p>
          </p:txBody>
        </p:sp>
        <p:sp>
          <p:nvSpPr>
            <p:cNvPr id="6" name="Rectangle: Rounded Corners 5">
              <a:extLst>
                <a:ext uri="{FF2B5EF4-FFF2-40B4-BE49-F238E27FC236}">
                  <a16:creationId xmlns:a16="http://schemas.microsoft.com/office/drawing/2014/main" id="{4BF246A4-91DC-1384-03F2-1F8FA4656920}"/>
                </a:ext>
              </a:extLst>
            </p:cNvPr>
            <p:cNvSpPr/>
            <p:nvPr/>
          </p:nvSpPr>
          <p:spPr>
            <a:xfrm>
              <a:off x="3190875" y="1624975"/>
              <a:ext cx="2109015" cy="2632700"/>
            </a:xfrm>
            <a:prstGeom prst="roundRect">
              <a:avLst>
                <a:gd name="adj" fmla="val 6086"/>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11" name="Group 10">
            <a:extLst>
              <a:ext uri="{FF2B5EF4-FFF2-40B4-BE49-F238E27FC236}">
                <a16:creationId xmlns:a16="http://schemas.microsoft.com/office/drawing/2014/main" id="{6E0C0D47-F057-493C-EB65-390E0417CF8D}"/>
              </a:ext>
            </a:extLst>
          </p:cNvPr>
          <p:cNvGrpSpPr/>
          <p:nvPr/>
        </p:nvGrpSpPr>
        <p:grpSpPr>
          <a:xfrm>
            <a:off x="7650714" y="1256139"/>
            <a:ext cx="2926875" cy="1846264"/>
            <a:chOff x="119439" y="5914028"/>
            <a:chExt cx="5136133" cy="986244"/>
          </a:xfrm>
        </p:grpSpPr>
        <p:sp>
          <p:nvSpPr>
            <p:cNvPr id="9" name="TextBox 8">
              <a:extLst>
                <a:ext uri="{FF2B5EF4-FFF2-40B4-BE49-F238E27FC236}">
                  <a16:creationId xmlns:a16="http://schemas.microsoft.com/office/drawing/2014/main" id="{2B6F4DE9-70C3-1CA6-C4A8-5DDF9D9759C2}"/>
                </a:ext>
              </a:extLst>
            </p:cNvPr>
            <p:cNvSpPr txBox="1"/>
            <p:nvPr/>
          </p:nvSpPr>
          <p:spPr>
            <a:xfrm>
              <a:off x="255941" y="5928158"/>
              <a:ext cx="4863127" cy="945353"/>
            </a:xfrm>
            <a:prstGeom prst="rect">
              <a:avLst/>
            </a:prstGeom>
            <a:noFill/>
            <a:ln w="19050">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Nuclear Reactor Simulations</a:t>
              </a:r>
            </a:p>
            <a:p>
              <a:pPr algn="just"/>
              <a:r>
                <a:rPr lang="en-GB" sz="1200" dirty="0">
                  <a:latin typeface="Arial" panose="020B0604020202020204" pitchFamily="34" charset="0"/>
                  <a:cs typeface="Arial" panose="020B0604020202020204" pitchFamily="34" charset="0"/>
                </a:rPr>
                <a:t>A dataset containing the modelled isotopic inventory of a nuclear reactor was produced. Simulations were performed with the ORIGEN module within SCALE 6.2.4 [4], using in-built cross section libraries for PWR reactor fuel irradiated under a constant thermal flux. </a:t>
              </a:r>
            </a:p>
          </p:txBody>
        </p:sp>
        <p:sp>
          <p:nvSpPr>
            <p:cNvPr id="8" name="Rectangle: Rounded Corners 7">
              <a:extLst>
                <a:ext uri="{FF2B5EF4-FFF2-40B4-BE49-F238E27FC236}">
                  <a16:creationId xmlns:a16="http://schemas.microsoft.com/office/drawing/2014/main" id="{832E6F65-9FCA-30AF-0F1B-32DD2B95700F}"/>
                </a:ext>
              </a:extLst>
            </p:cNvPr>
            <p:cNvSpPr/>
            <p:nvPr/>
          </p:nvSpPr>
          <p:spPr>
            <a:xfrm>
              <a:off x="119439" y="5914028"/>
              <a:ext cx="5136133" cy="986244"/>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2366DFEE-6A94-6383-C7E2-169EECF14680}"/>
              </a:ext>
            </a:extLst>
          </p:cNvPr>
          <p:cNvGrpSpPr/>
          <p:nvPr/>
        </p:nvGrpSpPr>
        <p:grpSpPr>
          <a:xfrm>
            <a:off x="7658128" y="3260867"/>
            <a:ext cx="2921937" cy="2431136"/>
            <a:chOff x="5468651" y="5826905"/>
            <a:chExt cx="5212165" cy="844456"/>
          </a:xfrm>
        </p:grpSpPr>
        <p:sp>
          <p:nvSpPr>
            <p:cNvPr id="12" name="TextBox 11">
              <a:extLst>
                <a:ext uri="{FF2B5EF4-FFF2-40B4-BE49-F238E27FC236}">
                  <a16:creationId xmlns:a16="http://schemas.microsoft.com/office/drawing/2014/main" id="{0F5C100E-0FAC-B76E-87FF-B8769B176D68}"/>
                </a:ext>
              </a:extLst>
            </p:cNvPr>
            <p:cNvSpPr txBox="1"/>
            <p:nvPr/>
          </p:nvSpPr>
          <p:spPr>
            <a:xfrm>
              <a:off x="5550759" y="5846080"/>
              <a:ext cx="5030321" cy="824304"/>
            </a:xfrm>
            <a:prstGeom prst="rect">
              <a:avLst/>
            </a:prstGeom>
            <a:noFill/>
            <a:ln w="19050">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Nuclear Explosion – Cavity Simulation</a:t>
              </a:r>
            </a:p>
            <a:p>
              <a:pPr algn="just"/>
              <a:r>
                <a:rPr lang="en-GB" sz="1200" dirty="0">
                  <a:latin typeface="Arial" panose="020B0604020202020204" pitchFamily="34" charset="0"/>
                  <a:cs typeface="Arial" panose="020B0604020202020204" pitchFamily="34" charset="0"/>
                </a:rPr>
                <a:t>A dataset containing the modelled isotopic inventory of an underground cavity after a nuclear explosion was produced. Simulations were performed using an in-house developed code [5], and were based on the </a:t>
              </a:r>
              <a:r>
                <a:rPr lang="en-GB" sz="1200" baseline="30000" dirty="0">
                  <a:solidFill>
                    <a:schemeClr val="tx1"/>
                  </a:solidFill>
                  <a:latin typeface="Arial" panose="020B0604020202020204" pitchFamily="34" charset="0"/>
                  <a:cs typeface="Arial" panose="020B0604020202020204" pitchFamily="34" charset="0"/>
                </a:rPr>
                <a:t>235</a:t>
              </a:r>
              <a:r>
                <a:rPr lang="en-GB" sz="1200" dirty="0">
                  <a:solidFill>
                    <a:schemeClr val="tx1"/>
                  </a:solidFill>
                  <a:latin typeface="Arial" panose="020B0604020202020204" pitchFamily="34" charset="0"/>
                  <a:cs typeface="Arial" panose="020B0604020202020204" pitchFamily="34" charset="0"/>
                </a:rPr>
                <a:t>U high energy fission split and subsequent decay/ingrowth within an entirely closed system [</a:t>
              </a:r>
              <a:r>
                <a:rPr lang="en-GB" sz="1200" dirty="0">
                  <a:latin typeface="Arial" panose="020B0604020202020204" pitchFamily="34" charset="0"/>
                  <a:cs typeface="Arial" panose="020B0604020202020204" pitchFamily="34" charset="0"/>
                </a:rPr>
                <a:t>6</a:t>
              </a:r>
              <a:r>
                <a:rPr lang="en-GB" sz="1200" dirty="0">
                  <a:solidFill>
                    <a:schemeClr val="tx1"/>
                  </a:solidFill>
                  <a:latin typeface="Arial" panose="020B0604020202020204" pitchFamily="34" charset="0"/>
                  <a:cs typeface="Arial" panose="020B0604020202020204" pitchFamily="34" charset="0"/>
                </a:rPr>
                <a:t>]. No fractionation or chemical behaviour is accounted for.</a:t>
              </a:r>
              <a:endParaRPr lang="en-GB" sz="12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406FEC7D-D7AE-1A5E-68C3-1660A5A7F363}"/>
                </a:ext>
              </a:extLst>
            </p:cNvPr>
            <p:cNvSpPr/>
            <p:nvPr/>
          </p:nvSpPr>
          <p:spPr>
            <a:xfrm>
              <a:off x="5468651" y="5826905"/>
              <a:ext cx="5212165" cy="844456"/>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descr="A picture containing text, diagram, line, plot&#10;&#10;Description automatically generated">
            <a:extLst>
              <a:ext uri="{FF2B5EF4-FFF2-40B4-BE49-F238E27FC236}">
                <a16:creationId xmlns:a16="http://schemas.microsoft.com/office/drawing/2014/main" id="{611AD0FD-B576-B9C1-43F1-645A88A9C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15" y="1246788"/>
            <a:ext cx="7302357" cy="4577597"/>
          </a:xfrm>
          <a:prstGeom prst="rect">
            <a:avLst/>
          </a:prstGeom>
        </p:spPr>
      </p:pic>
      <p:grpSp>
        <p:nvGrpSpPr>
          <p:cNvPr id="27" name="Group 26">
            <a:extLst>
              <a:ext uri="{FF2B5EF4-FFF2-40B4-BE49-F238E27FC236}">
                <a16:creationId xmlns:a16="http://schemas.microsoft.com/office/drawing/2014/main" id="{EC6DE3B1-A462-1192-1823-4409B4E94684}"/>
              </a:ext>
            </a:extLst>
          </p:cNvPr>
          <p:cNvGrpSpPr/>
          <p:nvPr/>
        </p:nvGrpSpPr>
        <p:grpSpPr>
          <a:xfrm>
            <a:off x="7658128" y="5858391"/>
            <a:ext cx="2921937" cy="921851"/>
            <a:chOff x="150829" y="6375723"/>
            <a:chExt cx="7087205" cy="434490"/>
          </a:xfrm>
        </p:grpSpPr>
        <p:sp>
          <p:nvSpPr>
            <p:cNvPr id="28" name="TextBox 27">
              <a:extLst>
                <a:ext uri="{FF2B5EF4-FFF2-40B4-BE49-F238E27FC236}">
                  <a16:creationId xmlns:a16="http://schemas.microsoft.com/office/drawing/2014/main" id="{E41698BC-C36B-000D-FAD1-0D50D1D1DA9E}"/>
                </a:ext>
              </a:extLst>
            </p:cNvPr>
            <p:cNvSpPr txBox="1"/>
            <p:nvPr/>
          </p:nvSpPr>
          <p:spPr>
            <a:xfrm>
              <a:off x="190098" y="6388715"/>
              <a:ext cx="6984686" cy="366020"/>
            </a:xfrm>
            <a:prstGeom prst="rect">
              <a:avLst/>
            </a:prstGeom>
            <a:noFill/>
            <a:ln>
              <a:noFill/>
            </a:ln>
          </p:spPr>
          <p:txBody>
            <a:bodyPr wrap="square" rtlCol="0">
              <a:spAutoFit/>
            </a:bodyPr>
            <a:lstStyle/>
            <a:p>
              <a:pPr algn="ctr"/>
              <a:r>
                <a:rPr lang="en-GB" sz="1200" b="1" dirty="0">
                  <a:latin typeface="Arial" panose="020B0604020202020204" pitchFamily="34" charset="0"/>
                  <a:cs typeface="Arial" panose="020B0604020202020204" pitchFamily="34" charset="0"/>
                </a:rPr>
                <a:t>Note</a:t>
              </a:r>
              <a:r>
                <a:rPr lang="en-GB" sz="1200" dirty="0">
                  <a:latin typeface="Arial" panose="020B0604020202020204" pitchFamily="34" charset="0"/>
                  <a:cs typeface="Arial" panose="020B0604020202020204" pitchFamily="34" charset="0"/>
                </a:rPr>
                <a:t>: Stable (or very long lived) isotopes are represented by dashed lines, and unstable radioisotopes are represented by solid lines.</a:t>
              </a:r>
              <a:endParaRPr lang="en-GB" sz="1200" dirty="0"/>
            </a:p>
          </p:txBody>
        </p:sp>
        <p:sp>
          <p:nvSpPr>
            <p:cNvPr id="29" name="Rectangle: Rounded Corners 28">
              <a:extLst>
                <a:ext uri="{FF2B5EF4-FFF2-40B4-BE49-F238E27FC236}">
                  <a16:creationId xmlns:a16="http://schemas.microsoft.com/office/drawing/2014/main" id="{856EB14E-2BB1-E7E4-DF74-4864172312FF}"/>
                </a:ext>
              </a:extLst>
            </p:cNvPr>
            <p:cNvSpPr/>
            <p:nvPr/>
          </p:nvSpPr>
          <p:spPr>
            <a:xfrm>
              <a:off x="150829" y="6375723"/>
              <a:ext cx="7087205" cy="434490"/>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diagram, line, plot&#10;&#10;Description automatically generated">
            <a:extLst>
              <a:ext uri="{FF2B5EF4-FFF2-40B4-BE49-F238E27FC236}">
                <a16:creationId xmlns:a16="http://schemas.microsoft.com/office/drawing/2014/main" id="{AC86737B-2F12-13EE-D100-8FC59B6D5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466" y="3670447"/>
            <a:ext cx="3024153" cy="2770032"/>
          </a:xfrm>
          <a:prstGeom prst="rect">
            <a:avLst/>
          </a:prstGeom>
        </p:spPr>
      </p:pic>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D779D0B-D857-44DF-4047-AE50137F6485}"/>
              </a:ext>
            </a:extLst>
          </p:cNvPr>
          <p:cNvPicPr>
            <a:picLocks noGrp="1" noRot="1" noMove="1" noResize="1" noEditPoints="1" noAdjustHandles="1" noChangeArrowheads="1" noChangeShapeType="1" noCrop="1"/>
          </p:cNvPicPr>
          <p:nvPr/>
        </p:nvPicPr>
        <p:blipFill>
          <a:blip r:embed="rId3"/>
          <a:stretch>
            <a:fillRect/>
          </a:stretch>
        </p:blipFill>
        <p:spPr>
          <a:xfrm>
            <a:off x="10844212" y="0"/>
            <a:ext cx="1347787" cy="885825"/>
          </a:xfrm>
          <a:prstGeom prst="rect">
            <a:avLst/>
          </a:prstGeom>
        </p:spPr>
      </p:pic>
      <p:sp>
        <p:nvSpPr>
          <p:cNvPr id="7" name="Title 1">
            <a:extLst>
              <a:ext uri="{FF2B5EF4-FFF2-40B4-BE49-F238E27FC236}">
                <a16:creationId xmlns:a16="http://schemas.microsoft.com/office/drawing/2014/main" id="{C81E3C5A-BC4F-D3BA-73D1-594DB6F8D931}"/>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E8B689D-422A-F65A-1CBC-ADD73403CCB7}"/>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sp>
        <p:nvSpPr>
          <p:cNvPr id="17" name="Title 1">
            <a:extLst>
              <a:ext uri="{FF2B5EF4-FFF2-40B4-BE49-F238E27FC236}">
                <a16:creationId xmlns:a16="http://schemas.microsoft.com/office/drawing/2014/main" id="{6F50B2FC-B8D2-493B-8A66-D0CB5A1EFA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pic>
        <p:nvPicPr>
          <p:cNvPr id="3" name="Picture 2" descr="A picture containing text, diagram, line, plot&#10;&#10;Description automatically generated">
            <a:extLst>
              <a:ext uri="{FF2B5EF4-FFF2-40B4-BE49-F238E27FC236}">
                <a16:creationId xmlns:a16="http://schemas.microsoft.com/office/drawing/2014/main" id="{DB0588F2-7DFD-78D0-B05C-DA2E1DF41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38" y="1146104"/>
            <a:ext cx="6882164" cy="4514601"/>
          </a:xfrm>
          <a:prstGeom prst="rect">
            <a:avLst/>
          </a:prstGeom>
        </p:spPr>
      </p:pic>
      <p:grpSp>
        <p:nvGrpSpPr>
          <p:cNvPr id="8" name="Group 7">
            <a:extLst>
              <a:ext uri="{FF2B5EF4-FFF2-40B4-BE49-F238E27FC236}">
                <a16:creationId xmlns:a16="http://schemas.microsoft.com/office/drawing/2014/main" id="{5187827E-1E85-9D36-FB31-7A44A8EF60C1}"/>
              </a:ext>
            </a:extLst>
          </p:cNvPr>
          <p:cNvGrpSpPr/>
          <p:nvPr/>
        </p:nvGrpSpPr>
        <p:grpSpPr>
          <a:xfrm>
            <a:off x="98916" y="5705528"/>
            <a:ext cx="7087207" cy="625372"/>
            <a:chOff x="150828" y="5690587"/>
            <a:chExt cx="7087207" cy="625372"/>
          </a:xfrm>
        </p:grpSpPr>
        <p:sp>
          <p:nvSpPr>
            <p:cNvPr id="19" name="Text Placeholder 3">
              <a:extLst>
                <a:ext uri="{FF2B5EF4-FFF2-40B4-BE49-F238E27FC236}">
                  <a16:creationId xmlns:a16="http://schemas.microsoft.com/office/drawing/2014/main" id="{045513E4-D6B7-624B-BF8D-C281AE3E88AF}"/>
                </a:ext>
              </a:extLst>
            </p:cNvPr>
            <p:cNvSpPr txBox="1">
              <a:spLocks/>
            </p:cNvSpPr>
            <p:nvPr/>
          </p:nvSpPr>
          <p:spPr>
            <a:xfrm>
              <a:off x="150828" y="5690587"/>
              <a:ext cx="7087207" cy="625372"/>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GB" sz="1100" b="1" dirty="0">
                  <a:solidFill>
                    <a:schemeClr val="tx1"/>
                  </a:solidFill>
                  <a:latin typeface="Arial" panose="020B0604020202020204" pitchFamily="34" charset="0"/>
                  <a:cs typeface="Arial" panose="020B0604020202020204" pitchFamily="34" charset="0"/>
                </a:rPr>
                <a:t>Figure 5</a:t>
              </a:r>
              <a:r>
                <a:rPr lang="en-GB" sz="1100" dirty="0">
                  <a:solidFill>
                    <a:schemeClr val="tx1"/>
                  </a:solidFill>
                  <a:latin typeface="Arial" panose="020B0604020202020204" pitchFamily="34" charset="0"/>
                  <a:cs typeface="Arial" panose="020B0604020202020204" pitchFamily="34" charset="0"/>
                </a:rPr>
                <a:t>. Left – Abundances of stable xenon isotopes in reactor gas (avg. neutron flux of 10</a:t>
              </a:r>
              <a:r>
                <a:rPr lang="en-GB" sz="1100" baseline="30000" dirty="0">
                  <a:solidFill>
                    <a:schemeClr val="tx1"/>
                  </a:solidFill>
                  <a:latin typeface="Arial" panose="020B0604020202020204" pitchFamily="34" charset="0"/>
                  <a:cs typeface="Arial" panose="020B0604020202020204" pitchFamily="34" charset="0"/>
                </a:rPr>
                <a:t>14</a:t>
              </a:r>
              <a:r>
                <a:rPr lang="en-GB" sz="1100" dirty="0">
                  <a:solidFill>
                    <a:schemeClr val="tx1"/>
                  </a:solidFill>
                  <a:latin typeface="Arial" panose="020B0604020202020204" pitchFamily="34" charset="0"/>
                  <a:cs typeface="Arial" panose="020B0604020202020204" pitchFamily="34" charset="0"/>
                </a:rPr>
                <a:t> cm</a:t>
              </a:r>
              <a:r>
                <a:rPr lang="en-GB" sz="1100" baseline="30000" dirty="0">
                  <a:solidFill>
                    <a:schemeClr val="tx1"/>
                  </a:solidFill>
                  <a:latin typeface="Arial" panose="020B0604020202020204" pitchFamily="34" charset="0"/>
                  <a:cs typeface="Arial" panose="020B0604020202020204" pitchFamily="34" charset="0"/>
                </a:rPr>
                <a:t>-2 </a:t>
              </a:r>
              <a:r>
                <a:rPr lang="en-GB" sz="1100" dirty="0">
                  <a:solidFill>
                    <a:schemeClr val="tx1"/>
                  </a:solidFill>
                  <a:latin typeface="Arial" panose="020B0604020202020204" pitchFamily="34" charset="0"/>
                  <a:cs typeface="Arial" panose="020B0604020202020204" pitchFamily="34" charset="0"/>
                </a:rPr>
                <a:t>s</a:t>
              </a:r>
              <a:r>
                <a:rPr lang="en-GB" sz="1100" baseline="30000" dirty="0">
                  <a:solidFill>
                    <a:schemeClr val="tx1"/>
                  </a:solidFill>
                  <a:latin typeface="Arial" panose="020B0604020202020204" pitchFamily="34" charset="0"/>
                  <a:cs typeface="Arial" panose="020B0604020202020204" pitchFamily="34" charset="0"/>
                </a:rPr>
                <a:t>-1</a:t>
              </a:r>
              <a:r>
                <a:rPr lang="en-GB" sz="1100" dirty="0">
                  <a:solidFill>
                    <a:schemeClr val="tx1"/>
                  </a:solidFill>
                  <a:latin typeface="Arial" panose="020B0604020202020204" pitchFamily="34" charset="0"/>
                  <a:cs typeface="Arial" panose="020B0604020202020204" pitchFamily="34" charset="0"/>
                </a:rPr>
                <a:t>) Right – nuclear explosion cavity gas (right) over time. The black dotted line shows no deviation from natural abundance.</a:t>
              </a:r>
            </a:p>
          </p:txBody>
        </p:sp>
        <p:sp>
          <p:nvSpPr>
            <p:cNvPr id="6" name="Rectangle: Rounded Corners 5">
              <a:extLst>
                <a:ext uri="{FF2B5EF4-FFF2-40B4-BE49-F238E27FC236}">
                  <a16:creationId xmlns:a16="http://schemas.microsoft.com/office/drawing/2014/main" id="{BD3D060B-9AFE-A55B-FCDF-9DB09C0CFBE2}"/>
                </a:ext>
              </a:extLst>
            </p:cNvPr>
            <p:cNvSpPr/>
            <p:nvPr/>
          </p:nvSpPr>
          <p:spPr>
            <a:xfrm>
              <a:off x="150828" y="5750351"/>
              <a:ext cx="7087206" cy="565608"/>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E6A279D0-32A1-4648-1AD6-CD833158A63C}"/>
              </a:ext>
            </a:extLst>
          </p:cNvPr>
          <p:cNvGrpSpPr/>
          <p:nvPr/>
        </p:nvGrpSpPr>
        <p:grpSpPr>
          <a:xfrm>
            <a:off x="96021" y="6385300"/>
            <a:ext cx="7087205" cy="434490"/>
            <a:chOff x="150829" y="6375723"/>
            <a:chExt cx="7087205" cy="434490"/>
          </a:xfrm>
        </p:grpSpPr>
        <p:sp>
          <p:nvSpPr>
            <p:cNvPr id="21" name="TextBox 20">
              <a:extLst>
                <a:ext uri="{FF2B5EF4-FFF2-40B4-BE49-F238E27FC236}">
                  <a16:creationId xmlns:a16="http://schemas.microsoft.com/office/drawing/2014/main" id="{EB769957-B4E5-E0BD-A449-12C0FC36967E}"/>
                </a:ext>
              </a:extLst>
            </p:cNvPr>
            <p:cNvSpPr txBox="1"/>
            <p:nvPr/>
          </p:nvSpPr>
          <p:spPr>
            <a:xfrm>
              <a:off x="211597" y="6375723"/>
              <a:ext cx="6984685" cy="430887"/>
            </a:xfrm>
            <a:prstGeom prst="rect">
              <a:avLst/>
            </a:prstGeom>
            <a:noFill/>
            <a:ln>
              <a:noFill/>
            </a:ln>
          </p:spPr>
          <p:txBody>
            <a:bodyPr wrap="square" rtlCol="0">
              <a:spAutoFit/>
            </a:bodyPr>
            <a:lstStyle/>
            <a:p>
              <a:pPr algn="ctr"/>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Relative abundances are </a:t>
              </a:r>
              <a:r>
                <a:rPr lang="en-GB" sz="1100" dirty="0">
                  <a:solidFill>
                    <a:schemeClr val="tx1"/>
                  </a:solidFill>
                  <a:latin typeface="Arial" panose="020B0604020202020204" pitchFamily="34" charset="0"/>
                  <a:cs typeface="Arial" panose="020B0604020202020204" pitchFamily="34" charset="0"/>
                </a:rPr>
                <a:t>solid lines (left axis) and th</a:t>
              </a:r>
              <a:r>
                <a:rPr lang="en-GB" sz="1100" dirty="0">
                  <a:latin typeface="Arial" panose="020B0604020202020204" pitchFamily="34" charset="0"/>
                  <a:cs typeface="Arial" panose="020B0604020202020204" pitchFamily="34" charset="0"/>
                </a:rPr>
                <a:t>e deviations from natural abundances are dashed lines (right axis). Isotopes below A = 131 are not shown due to negligible values.</a:t>
              </a:r>
              <a:endParaRPr lang="en-GB" sz="1100" dirty="0"/>
            </a:p>
          </p:txBody>
        </p:sp>
        <p:sp>
          <p:nvSpPr>
            <p:cNvPr id="9" name="Rectangle: Rounded Corners 8">
              <a:extLst>
                <a:ext uri="{FF2B5EF4-FFF2-40B4-BE49-F238E27FC236}">
                  <a16:creationId xmlns:a16="http://schemas.microsoft.com/office/drawing/2014/main" id="{11EBBD75-BD99-835E-D7FB-0D81C01A08AB}"/>
                </a:ext>
              </a:extLst>
            </p:cNvPr>
            <p:cNvSpPr/>
            <p:nvPr/>
          </p:nvSpPr>
          <p:spPr>
            <a:xfrm>
              <a:off x="150829" y="6375723"/>
              <a:ext cx="7087205" cy="434490"/>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21D8998D-99E4-39E1-1277-227275C5EF76}"/>
              </a:ext>
            </a:extLst>
          </p:cNvPr>
          <p:cNvGrpSpPr/>
          <p:nvPr/>
        </p:nvGrpSpPr>
        <p:grpSpPr>
          <a:xfrm>
            <a:off x="7238033" y="1223206"/>
            <a:ext cx="3442535" cy="2387410"/>
            <a:chOff x="7238033" y="1223206"/>
            <a:chExt cx="3442535" cy="2387410"/>
          </a:xfrm>
        </p:grpSpPr>
        <p:sp>
          <p:nvSpPr>
            <p:cNvPr id="2" name="Text Placeholder 3">
              <a:extLst>
                <a:ext uri="{FF2B5EF4-FFF2-40B4-BE49-F238E27FC236}">
                  <a16:creationId xmlns:a16="http://schemas.microsoft.com/office/drawing/2014/main" id="{AF0D7B4F-4A64-7F5D-9B14-C74B618AB964}"/>
                </a:ext>
              </a:extLst>
            </p:cNvPr>
            <p:cNvSpPr txBox="1">
              <a:spLocks/>
            </p:cNvSpPr>
            <p:nvPr/>
          </p:nvSpPr>
          <p:spPr>
            <a:xfrm>
              <a:off x="7238033" y="1223206"/>
              <a:ext cx="3442534" cy="2317337"/>
            </a:xfrm>
            <a:prstGeom prst="rect">
              <a:avLst/>
            </a:prstGeom>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n-GB" sz="1150" dirty="0">
                  <a:solidFill>
                    <a:schemeClr val="tx1"/>
                  </a:solidFill>
                  <a:latin typeface="Arial" panose="020B0604020202020204" pitchFamily="34" charset="0"/>
                  <a:cs typeface="Arial" panose="020B0604020202020204" pitchFamily="34" charset="0"/>
                </a:rPr>
                <a:t>If the volatile gas released from nuclear fuel was sampled and purified for xenon, the gas would have a certain composition depending on the time spent in reactor (burn-up).</a:t>
              </a:r>
            </a:p>
            <a:p>
              <a:pPr algn="just">
                <a:buFont typeface="Wingdings" panose="05000000000000000000" pitchFamily="2" charset="2"/>
                <a:buChar char="§"/>
              </a:pPr>
              <a:r>
                <a:rPr lang="en-GB" sz="1150" dirty="0">
                  <a:solidFill>
                    <a:schemeClr val="tx1"/>
                  </a:solidFill>
                  <a:latin typeface="Arial" panose="020B0604020202020204" pitchFamily="34" charset="0"/>
                  <a:cs typeface="Arial" panose="020B0604020202020204" pitchFamily="34" charset="0"/>
                </a:rPr>
                <a:t>The same is true for explosion cavity gas.</a:t>
              </a:r>
            </a:p>
            <a:p>
              <a:pPr algn="just">
                <a:buFont typeface="Wingdings" panose="05000000000000000000" pitchFamily="2" charset="2"/>
                <a:buChar char="§"/>
              </a:pPr>
              <a:r>
                <a:rPr lang="en-GB" sz="1150" dirty="0">
                  <a:solidFill>
                    <a:schemeClr val="tx1"/>
                  </a:solidFill>
                  <a:latin typeface="Arial" panose="020B0604020202020204" pitchFamily="34" charset="0"/>
                  <a:cs typeface="Arial" panose="020B0604020202020204" pitchFamily="34" charset="0"/>
                </a:rPr>
                <a:t>Regardless of time, there would be a distinct difference between these compositions and the natural composition of xenon.</a:t>
              </a:r>
            </a:p>
          </p:txBody>
        </p:sp>
        <p:sp>
          <p:nvSpPr>
            <p:cNvPr id="12" name="Rectangle: Rounded Corners 11">
              <a:extLst>
                <a:ext uri="{FF2B5EF4-FFF2-40B4-BE49-F238E27FC236}">
                  <a16:creationId xmlns:a16="http://schemas.microsoft.com/office/drawing/2014/main" id="{6560CDA9-1DDF-E4C9-FA1E-9CF22EC2EE2E}"/>
                </a:ext>
              </a:extLst>
            </p:cNvPr>
            <p:cNvSpPr/>
            <p:nvPr/>
          </p:nvSpPr>
          <p:spPr>
            <a:xfrm>
              <a:off x="7238034" y="1223206"/>
              <a:ext cx="3442534" cy="2387410"/>
            </a:xfrm>
            <a:prstGeom prst="roundRect">
              <a:avLst>
                <a:gd name="adj" fmla="val 5836"/>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5B8CEFFC-8DB6-8A65-1C7B-BEDA097A93CD}"/>
              </a:ext>
            </a:extLst>
          </p:cNvPr>
          <p:cNvGrpSpPr/>
          <p:nvPr/>
        </p:nvGrpSpPr>
        <p:grpSpPr>
          <a:xfrm>
            <a:off x="7639454" y="6434763"/>
            <a:ext cx="2758312" cy="369333"/>
            <a:chOff x="7682980" y="6385299"/>
            <a:chExt cx="2758312" cy="369333"/>
          </a:xfrm>
        </p:grpSpPr>
        <p:sp>
          <p:nvSpPr>
            <p:cNvPr id="24" name="Text Placeholder 3">
              <a:extLst>
                <a:ext uri="{FF2B5EF4-FFF2-40B4-BE49-F238E27FC236}">
                  <a16:creationId xmlns:a16="http://schemas.microsoft.com/office/drawing/2014/main" id="{C6146FBD-8A20-F739-44F5-66B0097674A8}"/>
                </a:ext>
              </a:extLst>
            </p:cNvPr>
            <p:cNvSpPr txBox="1">
              <a:spLocks/>
            </p:cNvSpPr>
            <p:nvPr/>
          </p:nvSpPr>
          <p:spPr>
            <a:xfrm>
              <a:off x="7716583" y="6385300"/>
              <a:ext cx="2724709" cy="369332"/>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r>
                <a:rPr lang="en-GB" sz="1200" b="1" dirty="0">
                  <a:solidFill>
                    <a:schemeClr val="tx1"/>
                  </a:solidFill>
                  <a:latin typeface="Arial" panose="020B0604020202020204" pitchFamily="34" charset="0"/>
                  <a:cs typeface="Arial" panose="020B0604020202020204" pitchFamily="34" charset="0"/>
                </a:rPr>
                <a:t>Figure 6</a:t>
              </a:r>
              <a:r>
                <a:rPr lang="en-GB" sz="1200" dirty="0">
                  <a:solidFill>
                    <a:schemeClr val="tx1"/>
                  </a:solidFill>
                  <a:latin typeface="Arial" panose="020B0604020202020204" pitchFamily="34" charset="0"/>
                  <a:cs typeface="Arial" panose="020B0604020202020204" pitchFamily="34" charset="0"/>
                </a:rPr>
                <a:t>. Natural xenon abundances.</a:t>
              </a:r>
            </a:p>
          </p:txBody>
        </p:sp>
        <p:sp>
          <p:nvSpPr>
            <p:cNvPr id="14" name="Rectangle: Rounded Corners 13">
              <a:extLst>
                <a:ext uri="{FF2B5EF4-FFF2-40B4-BE49-F238E27FC236}">
                  <a16:creationId xmlns:a16="http://schemas.microsoft.com/office/drawing/2014/main" id="{31F67821-B940-7A3B-B0D9-FF752641A651}"/>
                </a:ext>
              </a:extLst>
            </p:cNvPr>
            <p:cNvSpPr/>
            <p:nvPr/>
          </p:nvSpPr>
          <p:spPr>
            <a:xfrm>
              <a:off x="7682980" y="6385299"/>
              <a:ext cx="2758312" cy="369333"/>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D779D0B-D857-44DF-4047-AE50137F6485}"/>
              </a:ext>
            </a:extLst>
          </p:cNvPr>
          <p:cNvPicPr>
            <a:picLocks noGrp="1" noRot="1" noMove="1" noResize="1" noEditPoints="1" noAdjustHandles="1" noChangeArrowheads="1" noChangeShapeType="1" noCrop="1"/>
          </p:cNvPicPr>
          <p:nvPr/>
        </p:nvPicPr>
        <p:blipFill>
          <a:blip r:embed="rId2"/>
          <a:stretch>
            <a:fillRect/>
          </a:stretch>
        </p:blipFill>
        <p:spPr>
          <a:xfrm>
            <a:off x="10844212" y="0"/>
            <a:ext cx="1347787" cy="885825"/>
          </a:xfrm>
          <a:prstGeom prst="rect">
            <a:avLst/>
          </a:prstGeom>
        </p:spPr>
      </p:pic>
      <p:sp>
        <p:nvSpPr>
          <p:cNvPr id="7" name="Title 1">
            <a:extLst>
              <a:ext uri="{FF2B5EF4-FFF2-40B4-BE49-F238E27FC236}">
                <a16:creationId xmlns:a16="http://schemas.microsoft.com/office/drawing/2014/main" id="{C81E3C5A-BC4F-D3BA-73D1-594DB6F8D931}"/>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E8B689D-422A-F65A-1CBC-ADD73403CCB7}"/>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pic>
        <p:nvPicPr>
          <p:cNvPr id="8" name="Picture 7" descr="A picture containing text, screenshot, diagram, plot&#10;&#10;Description automatically generated">
            <a:extLst>
              <a:ext uri="{FF2B5EF4-FFF2-40B4-BE49-F238E27FC236}">
                <a16:creationId xmlns:a16="http://schemas.microsoft.com/office/drawing/2014/main" id="{A0C81400-6403-C83B-E537-6EE0F893BCB2}"/>
              </a:ext>
            </a:extLst>
          </p:cNvPr>
          <p:cNvPicPr>
            <a:picLocks noChangeAspect="1"/>
          </p:cNvPicPr>
          <p:nvPr/>
        </p:nvPicPr>
        <p:blipFill>
          <a:blip r:embed="rId3"/>
          <a:stretch>
            <a:fillRect/>
          </a:stretch>
        </p:blipFill>
        <p:spPr>
          <a:xfrm>
            <a:off x="5819774" y="1218886"/>
            <a:ext cx="4799960" cy="5639114"/>
          </a:xfrm>
          <a:prstGeom prst="rect">
            <a:avLst/>
          </a:prstGeom>
        </p:spPr>
      </p:pic>
      <p:sp>
        <p:nvSpPr>
          <p:cNvPr id="12" name="Title 1">
            <a:extLst>
              <a:ext uri="{FF2B5EF4-FFF2-40B4-BE49-F238E27FC236}">
                <a16:creationId xmlns:a16="http://schemas.microsoft.com/office/drawing/2014/main" id="{55E80B6A-567E-46AB-B0DC-12514C89D14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ED0193A-C3E6-0AAB-B229-F47AC21916D8}"/>
              </a:ext>
            </a:extLst>
          </p:cNvPr>
          <p:cNvGrpSpPr/>
          <p:nvPr/>
        </p:nvGrpSpPr>
        <p:grpSpPr>
          <a:xfrm>
            <a:off x="179109" y="1395167"/>
            <a:ext cx="5483629" cy="2912882"/>
            <a:chOff x="179109" y="1300899"/>
            <a:chExt cx="5483629" cy="2912882"/>
          </a:xfrm>
        </p:grpSpPr>
        <p:sp>
          <p:nvSpPr>
            <p:cNvPr id="2" name="Text Placeholder 3">
              <a:extLst>
                <a:ext uri="{FF2B5EF4-FFF2-40B4-BE49-F238E27FC236}">
                  <a16:creationId xmlns:a16="http://schemas.microsoft.com/office/drawing/2014/main" id="{115CFDF6-615E-4E48-2A2A-9E9D852FB995}"/>
                </a:ext>
              </a:extLst>
            </p:cNvPr>
            <p:cNvSpPr txBox="1">
              <a:spLocks/>
            </p:cNvSpPr>
            <p:nvPr/>
          </p:nvSpPr>
          <p:spPr>
            <a:xfrm>
              <a:off x="179109" y="1416776"/>
              <a:ext cx="5416952" cy="2674458"/>
            </a:xfrm>
            <a:prstGeom prst="rect">
              <a:avLst/>
            </a:prstGeom>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Reactor gas at equilibrium is depleted in low mass stable isotopes and enriched in high mass isotopes in comparison to natural xenon.</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The abundances of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and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 are especially sensitive to the average neutron flux [2].</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Higher neutron flux results in greater production of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 via </a:t>
              </a:r>
              <a:r>
                <a:rPr lang="en-GB" sz="1400" baseline="30000" dirty="0">
                  <a:solidFill>
                    <a:schemeClr val="tx1"/>
                  </a:solidFill>
                  <a:latin typeface="Arial" panose="020B0604020202020204" pitchFamily="34" charset="0"/>
                  <a:cs typeface="Arial" panose="020B0604020202020204" pitchFamily="34" charset="0"/>
                </a:rPr>
                <a:t>135</a:t>
              </a:r>
              <a:r>
                <a:rPr lang="en-GB" sz="1400" dirty="0">
                  <a:solidFill>
                    <a:schemeClr val="tx1"/>
                  </a:solidFill>
                  <a:latin typeface="Arial" panose="020B0604020202020204" pitchFamily="34" charset="0"/>
                  <a:cs typeface="Arial" panose="020B0604020202020204" pitchFamily="34" charset="0"/>
                </a:rPr>
                <a:t>Xe(n,</a:t>
              </a:r>
              <a:r>
                <a:rPr lang="el-GR" sz="1400" dirty="0">
                  <a:solidFill>
                    <a:schemeClr val="tx1"/>
                  </a:solidFill>
                  <a:latin typeface="Arial" panose="020B0604020202020204" pitchFamily="34" charset="0"/>
                  <a:cs typeface="Arial" panose="020B0604020202020204" pitchFamily="34" charset="0"/>
                </a:rPr>
                <a:t>γ</a:t>
              </a:r>
              <a:r>
                <a:rPr lang="en-GB" sz="1400" dirty="0">
                  <a:solidFill>
                    <a:schemeClr val="tx1"/>
                  </a:solidFill>
                  <a:latin typeface="Arial" panose="020B0604020202020204" pitchFamily="34" charset="0"/>
                  <a:cs typeface="Arial" panose="020B0604020202020204" pitchFamily="34" charset="0"/>
                </a:rPr>
                <a:t>)</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 reaction (~2.6 x10</a:t>
              </a:r>
              <a:r>
                <a:rPr lang="en-GB" sz="1400" baseline="30000" dirty="0">
                  <a:solidFill>
                    <a:schemeClr val="tx1"/>
                  </a:solidFill>
                  <a:latin typeface="Arial" panose="020B0604020202020204" pitchFamily="34" charset="0"/>
                  <a:cs typeface="Arial" panose="020B0604020202020204" pitchFamily="34" charset="0"/>
                </a:rPr>
                <a:t>6</a:t>
              </a:r>
              <a:r>
                <a:rPr lang="en-GB" sz="1400" dirty="0">
                  <a:solidFill>
                    <a:schemeClr val="tx1"/>
                  </a:solidFill>
                  <a:latin typeface="Arial" panose="020B0604020202020204" pitchFamily="34" charset="0"/>
                  <a:cs typeface="Arial" panose="020B0604020202020204" pitchFamily="34" charset="0"/>
                </a:rPr>
                <a:t> b cross-section).</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Formation of low mass isotopes hindered by long lived isotopes higher in mass chain. </a:t>
              </a:r>
            </a:p>
          </p:txBody>
        </p:sp>
        <p:sp>
          <p:nvSpPr>
            <p:cNvPr id="3" name="Rectangle: Rounded Corners 2">
              <a:extLst>
                <a:ext uri="{FF2B5EF4-FFF2-40B4-BE49-F238E27FC236}">
                  <a16:creationId xmlns:a16="http://schemas.microsoft.com/office/drawing/2014/main" id="{C236ED79-B024-2BD0-A05E-B87648BA55BD}"/>
                </a:ext>
              </a:extLst>
            </p:cNvPr>
            <p:cNvSpPr/>
            <p:nvPr/>
          </p:nvSpPr>
          <p:spPr>
            <a:xfrm>
              <a:off x="179110" y="1300899"/>
              <a:ext cx="5483628" cy="2912882"/>
            </a:xfrm>
            <a:prstGeom prst="roundRect">
              <a:avLst>
                <a:gd name="adj" fmla="val 6456"/>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42932AE6-8D54-76F0-6ED0-C28AAD9D3F7A}"/>
              </a:ext>
            </a:extLst>
          </p:cNvPr>
          <p:cNvGrpSpPr/>
          <p:nvPr/>
        </p:nvGrpSpPr>
        <p:grpSpPr>
          <a:xfrm>
            <a:off x="179109" y="5692829"/>
            <a:ext cx="5483629" cy="1003184"/>
            <a:chOff x="179109" y="5382116"/>
            <a:chExt cx="5483629" cy="1003184"/>
          </a:xfrm>
        </p:grpSpPr>
        <p:sp>
          <p:nvSpPr>
            <p:cNvPr id="10" name="Text Placeholder 3">
              <a:extLst>
                <a:ext uri="{FF2B5EF4-FFF2-40B4-BE49-F238E27FC236}">
                  <a16:creationId xmlns:a16="http://schemas.microsoft.com/office/drawing/2014/main" id="{97D4D040-E6BB-BD9A-D86D-F85FEA3104C5}"/>
                </a:ext>
              </a:extLst>
            </p:cNvPr>
            <p:cNvSpPr txBox="1">
              <a:spLocks/>
            </p:cNvSpPr>
            <p:nvPr/>
          </p:nvSpPr>
          <p:spPr>
            <a:xfrm>
              <a:off x="179109" y="5382116"/>
              <a:ext cx="5483629" cy="1003184"/>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r>
                <a:rPr lang="en-GB" sz="1400" b="1" dirty="0">
                  <a:solidFill>
                    <a:schemeClr val="tx1"/>
                  </a:solidFill>
                  <a:latin typeface="Arial" panose="020B0604020202020204" pitchFamily="34" charset="0"/>
                  <a:cs typeface="Arial" panose="020B0604020202020204" pitchFamily="34" charset="0"/>
                </a:rPr>
                <a:t>Figure 7</a:t>
              </a:r>
              <a:r>
                <a:rPr lang="en-GB" sz="1400" dirty="0">
                  <a:solidFill>
                    <a:schemeClr val="tx1"/>
                  </a:solidFill>
                  <a:latin typeface="Arial" panose="020B0604020202020204" pitchFamily="34" charset="0"/>
                  <a:cs typeface="Arial" panose="020B0604020202020204" pitchFamily="34" charset="0"/>
                </a:rPr>
                <a:t>. Composition of reactor gas (at equilibrium) for different average thermal neutron flux values.</a:t>
              </a:r>
            </a:p>
          </p:txBody>
        </p:sp>
        <p:sp>
          <p:nvSpPr>
            <p:cNvPr id="9" name="Rectangle: Rounded Corners 8">
              <a:extLst>
                <a:ext uri="{FF2B5EF4-FFF2-40B4-BE49-F238E27FC236}">
                  <a16:creationId xmlns:a16="http://schemas.microsoft.com/office/drawing/2014/main" id="{FB9CDF15-E28F-D6AE-5199-E95A3674409B}"/>
                </a:ext>
              </a:extLst>
            </p:cNvPr>
            <p:cNvSpPr/>
            <p:nvPr/>
          </p:nvSpPr>
          <p:spPr>
            <a:xfrm>
              <a:off x="179109" y="5382116"/>
              <a:ext cx="5483628" cy="702749"/>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376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D779D0B-D857-44DF-4047-AE50137F6485}"/>
              </a:ext>
            </a:extLst>
          </p:cNvPr>
          <p:cNvPicPr>
            <a:picLocks noGrp="1" noRot="1" noMove="1" noResize="1" noEditPoints="1" noAdjustHandles="1" noChangeArrowheads="1" noChangeShapeType="1" noCrop="1"/>
          </p:cNvPicPr>
          <p:nvPr/>
        </p:nvPicPr>
        <p:blipFill>
          <a:blip r:embed="rId2"/>
          <a:stretch>
            <a:fillRect/>
          </a:stretch>
        </p:blipFill>
        <p:spPr>
          <a:xfrm>
            <a:off x="10844212" y="0"/>
            <a:ext cx="1347787" cy="885825"/>
          </a:xfrm>
          <a:prstGeom prst="rect">
            <a:avLst/>
          </a:prstGeom>
        </p:spPr>
      </p:pic>
      <p:sp>
        <p:nvSpPr>
          <p:cNvPr id="7" name="Title 1">
            <a:extLst>
              <a:ext uri="{FF2B5EF4-FFF2-40B4-BE49-F238E27FC236}">
                <a16:creationId xmlns:a16="http://schemas.microsoft.com/office/drawing/2014/main" id="{C81E3C5A-BC4F-D3BA-73D1-594DB6F8D931}"/>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E8B689D-422A-F65A-1CBC-ADD73403CCB7}"/>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pic>
        <p:nvPicPr>
          <p:cNvPr id="2" name="Picture 1" descr="A picture containing text, diagram, screenshot, plot&#10;&#10;Description automatically generated">
            <a:extLst>
              <a:ext uri="{FF2B5EF4-FFF2-40B4-BE49-F238E27FC236}">
                <a16:creationId xmlns:a16="http://schemas.microsoft.com/office/drawing/2014/main" id="{E18578C4-B264-C6C9-005D-A394BA2344EC}"/>
              </a:ext>
            </a:extLst>
          </p:cNvPr>
          <p:cNvPicPr>
            <a:picLocks noChangeAspect="1"/>
          </p:cNvPicPr>
          <p:nvPr/>
        </p:nvPicPr>
        <p:blipFill>
          <a:blip r:embed="rId3"/>
          <a:stretch>
            <a:fillRect/>
          </a:stretch>
        </p:blipFill>
        <p:spPr>
          <a:xfrm>
            <a:off x="156625" y="1197021"/>
            <a:ext cx="4818572" cy="5660979"/>
          </a:xfrm>
          <a:prstGeom prst="rect">
            <a:avLst/>
          </a:prstGeom>
        </p:spPr>
      </p:pic>
      <p:sp>
        <p:nvSpPr>
          <p:cNvPr id="12" name="Title 1">
            <a:extLst>
              <a:ext uri="{FF2B5EF4-FFF2-40B4-BE49-F238E27FC236}">
                <a16:creationId xmlns:a16="http://schemas.microsoft.com/office/drawing/2014/main" id="{AF8C99F2-F65C-4EAA-8443-D6C39C13FBBE}"/>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2E8EF7A-3AA2-10FB-C8CB-00F410542B71}"/>
              </a:ext>
            </a:extLst>
          </p:cNvPr>
          <p:cNvGrpSpPr/>
          <p:nvPr/>
        </p:nvGrpSpPr>
        <p:grpSpPr>
          <a:xfrm>
            <a:off x="5229222" y="1304308"/>
            <a:ext cx="5366506" cy="3695308"/>
            <a:chOff x="5229222" y="1234911"/>
            <a:chExt cx="5366506" cy="3695308"/>
          </a:xfrm>
        </p:grpSpPr>
        <p:sp>
          <p:nvSpPr>
            <p:cNvPr id="8" name="Text Placeholder 3">
              <a:extLst>
                <a:ext uri="{FF2B5EF4-FFF2-40B4-BE49-F238E27FC236}">
                  <a16:creationId xmlns:a16="http://schemas.microsoft.com/office/drawing/2014/main" id="{BF7DC6B1-B155-2100-DC0E-9FD1C74C1CA0}"/>
                </a:ext>
              </a:extLst>
            </p:cNvPr>
            <p:cNvSpPr txBox="1">
              <a:spLocks/>
            </p:cNvSpPr>
            <p:nvPr/>
          </p:nvSpPr>
          <p:spPr>
            <a:xfrm>
              <a:off x="5229222" y="1328888"/>
              <a:ext cx="5286377" cy="3443137"/>
            </a:xfrm>
            <a:prstGeom prst="rect">
              <a:avLst/>
            </a:prstGeom>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Cavity gas released early (&lt; 1 hr after t</a:t>
              </a:r>
              <a:r>
                <a:rPr lang="en-GB" sz="1400" baseline="-25000" dirty="0">
                  <a:solidFill>
                    <a:schemeClr val="tx1"/>
                  </a:solidFill>
                  <a:latin typeface="Arial" panose="020B0604020202020204" pitchFamily="34" charset="0"/>
                  <a:cs typeface="Arial" panose="020B0604020202020204" pitchFamily="34" charset="0"/>
                </a:rPr>
                <a:t>0</a:t>
              </a:r>
              <a:r>
                <a:rPr lang="en-GB" sz="1400" dirty="0">
                  <a:solidFill>
                    <a:schemeClr val="tx1"/>
                  </a:solidFill>
                  <a:latin typeface="Arial" panose="020B0604020202020204" pitchFamily="34" charset="0"/>
                  <a:cs typeface="Arial" panose="020B0604020202020204" pitchFamily="34" charset="0"/>
                </a:rPr>
                <a:t>) is hard to distinguish from reactor gas at equilibrium based on the stable xenon isotopes alone (aside from further </a:t>
              </a:r>
              <a:r>
                <a:rPr lang="en-GB" sz="1400" baseline="30000" dirty="0">
                  <a:solidFill>
                    <a:schemeClr val="tx1"/>
                  </a:solidFill>
                  <a:latin typeface="Arial" panose="020B0604020202020204" pitchFamily="34" charset="0"/>
                  <a:cs typeface="Arial" panose="020B0604020202020204" pitchFamily="34" charset="0"/>
                </a:rPr>
                <a:t>131</a:t>
              </a:r>
              <a:r>
                <a:rPr lang="en-GB" sz="1400" dirty="0">
                  <a:solidFill>
                    <a:schemeClr val="tx1"/>
                  </a:solidFill>
                  <a:latin typeface="Arial" panose="020B0604020202020204" pitchFamily="34" charset="0"/>
                  <a:cs typeface="Arial" panose="020B0604020202020204" pitchFamily="34" charset="0"/>
                </a:rPr>
                <a:t>Xe and </a:t>
              </a:r>
              <a:r>
                <a:rPr lang="en-GB" sz="1400" baseline="30000" dirty="0">
                  <a:solidFill>
                    <a:schemeClr val="tx1"/>
                  </a:solidFill>
                  <a:latin typeface="Arial" panose="020B0604020202020204" pitchFamily="34" charset="0"/>
                  <a:cs typeface="Arial" panose="020B0604020202020204" pitchFamily="34" charset="0"/>
                </a:rPr>
                <a:t>132</a:t>
              </a:r>
              <a:r>
                <a:rPr lang="en-GB" sz="1400" dirty="0">
                  <a:solidFill>
                    <a:schemeClr val="tx1"/>
                  </a:solidFill>
                  <a:latin typeface="Arial" panose="020B0604020202020204" pitchFamily="34" charset="0"/>
                  <a:cs typeface="Arial" panose="020B0604020202020204" pitchFamily="34" charset="0"/>
                </a:rPr>
                <a:t>Xe depletion).</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After two hours, the cavity gas is distinct from reactor gas (at equilibrium) based on the abundances of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and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The abundance of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 relative to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in (aged) cavity gas is reduced due to low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I concentrations and lack of consistent neutron  flux (no </a:t>
              </a:r>
              <a:r>
                <a:rPr lang="en-GB" sz="1400" baseline="30000" dirty="0">
                  <a:solidFill>
                    <a:schemeClr val="tx1"/>
                  </a:solidFill>
                  <a:latin typeface="Arial" panose="020B0604020202020204" pitchFamily="34" charset="0"/>
                  <a:cs typeface="Arial" panose="020B0604020202020204" pitchFamily="34" charset="0"/>
                </a:rPr>
                <a:t>135</a:t>
              </a:r>
              <a:r>
                <a:rPr lang="en-GB" sz="1400" dirty="0">
                  <a:solidFill>
                    <a:schemeClr val="tx1"/>
                  </a:solidFill>
                  <a:latin typeface="Arial" panose="020B0604020202020204" pitchFamily="34" charset="0"/>
                  <a:cs typeface="Arial" panose="020B0604020202020204" pitchFamily="34" charset="0"/>
                </a:rPr>
                <a:t>Xe absorption).</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There is still a significant deviation after 50 days (when radioxenons may be harder to measure due to decay), especially when considering the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abundance.</a:t>
              </a:r>
            </a:p>
          </p:txBody>
        </p:sp>
        <p:sp>
          <p:nvSpPr>
            <p:cNvPr id="3" name="Rectangle: Rounded Corners 2">
              <a:extLst>
                <a:ext uri="{FF2B5EF4-FFF2-40B4-BE49-F238E27FC236}">
                  <a16:creationId xmlns:a16="http://schemas.microsoft.com/office/drawing/2014/main" id="{0488681C-8238-E361-D456-FE7A989229F3}"/>
                </a:ext>
              </a:extLst>
            </p:cNvPr>
            <p:cNvSpPr/>
            <p:nvPr/>
          </p:nvSpPr>
          <p:spPr>
            <a:xfrm>
              <a:off x="5229222" y="1234911"/>
              <a:ext cx="5366506" cy="3695308"/>
            </a:xfrm>
            <a:prstGeom prst="roundRect">
              <a:avLst>
                <a:gd name="adj" fmla="val 5386"/>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F133809-D39B-A42F-C46F-6DDE897A563E}"/>
              </a:ext>
            </a:extLst>
          </p:cNvPr>
          <p:cNvGrpSpPr/>
          <p:nvPr/>
        </p:nvGrpSpPr>
        <p:grpSpPr>
          <a:xfrm>
            <a:off x="5229222" y="5339507"/>
            <a:ext cx="5366506" cy="1424151"/>
            <a:chOff x="5229222" y="5195279"/>
            <a:chExt cx="5366506" cy="1424151"/>
          </a:xfrm>
        </p:grpSpPr>
        <p:sp>
          <p:nvSpPr>
            <p:cNvPr id="9" name="Text Placeholder 3">
              <a:extLst>
                <a:ext uri="{FF2B5EF4-FFF2-40B4-BE49-F238E27FC236}">
                  <a16:creationId xmlns:a16="http://schemas.microsoft.com/office/drawing/2014/main" id="{C5EE05B4-614C-001A-0A91-797DE5659D97}"/>
                </a:ext>
              </a:extLst>
            </p:cNvPr>
            <p:cNvSpPr txBox="1">
              <a:spLocks/>
            </p:cNvSpPr>
            <p:nvPr/>
          </p:nvSpPr>
          <p:spPr>
            <a:xfrm>
              <a:off x="5229224" y="5195279"/>
              <a:ext cx="5366504" cy="1424151"/>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GB" sz="1300" b="1" dirty="0">
                  <a:solidFill>
                    <a:schemeClr val="tx1"/>
                  </a:solidFill>
                  <a:latin typeface="Arial" panose="020B0604020202020204" pitchFamily="34" charset="0"/>
                  <a:cs typeface="Arial" panose="020B0604020202020204" pitchFamily="34" charset="0"/>
                </a:rPr>
                <a:t>Figure 8</a:t>
              </a:r>
              <a:r>
                <a:rPr lang="en-GB" sz="1300" dirty="0">
                  <a:solidFill>
                    <a:schemeClr val="tx1"/>
                  </a:solidFill>
                  <a:latin typeface="Arial" panose="020B0604020202020204" pitchFamily="34" charset="0"/>
                  <a:cs typeface="Arial" panose="020B0604020202020204" pitchFamily="34" charset="0"/>
                </a:rPr>
                <a:t>. Deviation of stable xenon isotopes from natural abundances in reactor gas at equilibrium (solid lines) and modelled cavity gas released at different times (dashed lines). The grey shading shows the boundaries of varying the average neutron flux (see Figure 7).</a:t>
              </a:r>
            </a:p>
          </p:txBody>
        </p:sp>
        <p:sp>
          <p:nvSpPr>
            <p:cNvPr id="10" name="Rectangle: Rounded Corners 9">
              <a:extLst>
                <a:ext uri="{FF2B5EF4-FFF2-40B4-BE49-F238E27FC236}">
                  <a16:creationId xmlns:a16="http://schemas.microsoft.com/office/drawing/2014/main" id="{CD98BBAE-6BC4-1324-62C1-74CFA9427872}"/>
                </a:ext>
              </a:extLst>
            </p:cNvPr>
            <p:cNvSpPr/>
            <p:nvPr/>
          </p:nvSpPr>
          <p:spPr>
            <a:xfrm>
              <a:off x="5229222" y="5195279"/>
              <a:ext cx="5366506" cy="1256927"/>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1832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0BA8A5-11FF-C55F-5256-A712604B8E09}"/>
              </a:ext>
            </a:extLst>
          </p:cNvPr>
          <p:cNvPicPr>
            <a:picLocks noGrp="1" noRot="1" noMove="1" noResize="1" noEditPoints="1" noAdjustHandles="1" noChangeArrowheads="1" noChangeShapeType="1" noCrop="1"/>
          </p:cNvPicPr>
          <p:nvPr/>
        </p:nvPicPr>
        <p:blipFill>
          <a:blip r:embed="rId2"/>
          <a:stretch>
            <a:fillRect/>
          </a:stretch>
        </p:blipFill>
        <p:spPr>
          <a:xfrm>
            <a:off x="10844212" y="0"/>
            <a:ext cx="1347787" cy="885825"/>
          </a:xfrm>
          <a:prstGeom prst="rect">
            <a:avLst/>
          </a:prstGeom>
        </p:spPr>
      </p:pic>
      <p:sp>
        <p:nvSpPr>
          <p:cNvPr id="8" name="TextBox 7">
            <a:extLst>
              <a:ext uri="{FF2B5EF4-FFF2-40B4-BE49-F238E27FC236}">
                <a16:creationId xmlns:a16="http://schemas.microsoft.com/office/drawing/2014/main" id="{611FA4E5-68C9-D124-7B51-95C3D8E909B7}"/>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pic>
        <p:nvPicPr>
          <p:cNvPr id="3" name="Picture 2" descr="A picture containing text, diagram, line, plot&#10;&#10;Description automatically generated">
            <a:extLst>
              <a:ext uri="{FF2B5EF4-FFF2-40B4-BE49-F238E27FC236}">
                <a16:creationId xmlns:a16="http://schemas.microsoft.com/office/drawing/2014/main" id="{E7C667F9-B1A0-93CA-0297-6FD3081B462D}"/>
              </a:ext>
            </a:extLst>
          </p:cNvPr>
          <p:cNvPicPr>
            <a:picLocks noChangeAspect="1"/>
          </p:cNvPicPr>
          <p:nvPr/>
        </p:nvPicPr>
        <p:blipFill>
          <a:blip r:embed="rId3"/>
          <a:stretch>
            <a:fillRect/>
          </a:stretch>
        </p:blipFill>
        <p:spPr>
          <a:xfrm>
            <a:off x="5918601" y="1173015"/>
            <a:ext cx="4695824" cy="5534958"/>
          </a:xfrm>
          <a:prstGeom prst="rect">
            <a:avLst/>
          </a:prstGeom>
        </p:spPr>
      </p:pic>
      <p:sp>
        <p:nvSpPr>
          <p:cNvPr id="9" name="Title 1">
            <a:extLst>
              <a:ext uri="{FF2B5EF4-FFF2-40B4-BE49-F238E27FC236}">
                <a16:creationId xmlns:a16="http://schemas.microsoft.com/office/drawing/2014/main" id="{7D2F8812-454A-4FBA-CC43-047301795092}"/>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535A005-8189-419D-8613-AF9D147161E4}"/>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C7DA496-6B1C-EFAD-D823-96C855A8B74A}"/>
              </a:ext>
            </a:extLst>
          </p:cNvPr>
          <p:cNvGrpSpPr/>
          <p:nvPr/>
        </p:nvGrpSpPr>
        <p:grpSpPr>
          <a:xfrm>
            <a:off x="248729" y="1498402"/>
            <a:ext cx="5416780" cy="2585546"/>
            <a:chOff x="248729" y="1275255"/>
            <a:chExt cx="5416780" cy="2585546"/>
          </a:xfrm>
        </p:grpSpPr>
        <p:sp>
          <p:nvSpPr>
            <p:cNvPr id="7" name="Text Placeholder 3">
              <a:extLst>
                <a:ext uri="{FF2B5EF4-FFF2-40B4-BE49-F238E27FC236}">
                  <a16:creationId xmlns:a16="http://schemas.microsoft.com/office/drawing/2014/main" id="{37108469-DC7B-789C-4D11-08313BBC3B3E}"/>
                </a:ext>
              </a:extLst>
            </p:cNvPr>
            <p:cNvSpPr txBox="1">
              <a:spLocks/>
            </p:cNvSpPr>
            <p:nvPr/>
          </p:nvSpPr>
          <p:spPr>
            <a:xfrm>
              <a:off x="256408" y="1348033"/>
              <a:ext cx="5277617" cy="2512768"/>
            </a:xfrm>
            <a:prstGeom prst="rect">
              <a:avLst/>
            </a:prstGeom>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Again, young cavity gas is hard to distinguish from reactor during start- up and at equilibrium.</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For removal of xenon from the cavity at times greater than 1 hour after t</a:t>
              </a:r>
              <a:r>
                <a:rPr lang="en-GB" sz="1400" baseline="-25000" dirty="0">
                  <a:solidFill>
                    <a:schemeClr val="tx1"/>
                  </a:solidFill>
                  <a:latin typeface="Arial" panose="020B0604020202020204" pitchFamily="34" charset="0"/>
                  <a:cs typeface="Arial" panose="020B0604020202020204" pitchFamily="34" charset="0"/>
                </a:rPr>
                <a:t>0</a:t>
              </a:r>
              <a:r>
                <a:rPr lang="en-GB" sz="1400" dirty="0">
                  <a:solidFill>
                    <a:schemeClr val="tx1"/>
                  </a:solidFill>
                  <a:latin typeface="Arial" panose="020B0604020202020204" pitchFamily="34" charset="0"/>
                  <a:cs typeface="Arial" panose="020B0604020202020204" pitchFamily="34" charset="0"/>
                </a:rPr>
                <a:t>, the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 ratio has increased enough to become distinctive.</a:t>
              </a:r>
            </a:p>
            <a:p>
              <a:pPr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Measuring this ratio could therefore be a way to discriminate between material produced in nuclear explosion scenarios from nuclear reactor gas and natural gas.</a:t>
              </a:r>
            </a:p>
          </p:txBody>
        </p:sp>
        <p:sp>
          <p:nvSpPr>
            <p:cNvPr id="6" name="Rectangle: Rounded Corners 5">
              <a:extLst>
                <a:ext uri="{FF2B5EF4-FFF2-40B4-BE49-F238E27FC236}">
                  <a16:creationId xmlns:a16="http://schemas.microsoft.com/office/drawing/2014/main" id="{01A69644-B248-C2C3-4703-7C3E5A6C7526}"/>
                </a:ext>
              </a:extLst>
            </p:cNvPr>
            <p:cNvSpPr/>
            <p:nvPr/>
          </p:nvSpPr>
          <p:spPr>
            <a:xfrm>
              <a:off x="248729" y="1275255"/>
              <a:ext cx="5416780" cy="2585546"/>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F72BA062-C17C-0212-CDF6-683AA700E1CE}"/>
              </a:ext>
            </a:extLst>
          </p:cNvPr>
          <p:cNvGrpSpPr/>
          <p:nvPr/>
        </p:nvGrpSpPr>
        <p:grpSpPr>
          <a:xfrm>
            <a:off x="209696" y="5418323"/>
            <a:ext cx="5494846" cy="909481"/>
            <a:chOff x="248729" y="5359346"/>
            <a:chExt cx="5494846" cy="909481"/>
          </a:xfrm>
        </p:grpSpPr>
        <p:sp>
          <p:nvSpPr>
            <p:cNvPr id="2" name="Text Placeholder 3">
              <a:extLst>
                <a:ext uri="{FF2B5EF4-FFF2-40B4-BE49-F238E27FC236}">
                  <a16:creationId xmlns:a16="http://schemas.microsoft.com/office/drawing/2014/main" id="{D25E9A56-D904-ADF1-90F7-9FF0322F85FC}"/>
                </a:ext>
              </a:extLst>
            </p:cNvPr>
            <p:cNvSpPr txBox="1">
              <a:spLocks/>
            </p:cNvSpPr>
            <p:nvPr/>
          </p:nvSpPr>
          <p:spPr>
            <a:xfrm>
              <a:off x="256409" y="5359347"/>
              <a:ext cx="5487166" cy="909480"/>
            </a:xfrm>
            <a:prstGeom prst="rect">
              <a:avLst/>
            </a:prstGeom>
            <a:solidFill>
              <a:schemeClr val="bg1"/>
            </a:solidFill>
            <a:ln w="6350">
              <a:noFill/>
            </a:ln>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GB" sz="1400" b="1" dirty="0">
                  <a:solidFill>
                    <a:schemeClr val="tx1"/>
                  </a:solidFill>
                  <a:latin typeface="Arial" panose="020B0604020202020204" pitchFamily="34" charset="0"/>
                  <a:cs typeface="Arial" panose="020B0604020202020204" pitchFamily="34" charset="0"/>
                </a:rPr>
                <a:t>Figure 9</a:t>
              </a:r>
              <a:r>
                <a:rPr lang="en-GB" sz="1400" dirty="0">
                  <a:solidFill>
                    <a:schemeClr val="tx1"/>
                  </a:solidFill>
                  <a:latin typeface="Arial" panose="020B0604020202020204" pitchFamily="34" charset="0"/>
                  <a:cs typeface="Arial" panose="020B0604020202020204" pitchFamily="34" charset="0"/>
                </a:rPr>
                <a:t>. The change in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 ratio over time in reactor for various average neutron fluxes, compared with gas within nuclear explosion cavity.</a:t>
              </a:r>
            </a:p>
          </p:txBody>
        </p:sp>
        <p:sp>
          <p:nvSpPr>
            <p:cNvPr id="12" name="Rectangle: Rounded Corners 11">
              <a:extLst>
                <a:ext uri="{FF2B5EF4-FFF2-40B4-BE49-F238E27FC236}">
                  <a16:creationId xmlns:a16="http://schemas.microsoft.com/office/drawing/2014/main" id="{428CEB3C-140E-1F28-5022-460B1A215C0C}"/>
                </a:ext>
              </a:extLst>
            </p:cNvPr>
            <p:cNvSpPr/>
            <p:nvPr/>
          </p:nvSpPr>
          <p:spPr>
            <a:xfrm>
              <a:off x="248729" y="5359346"/>
              <a:ext cx="5494846" cy="909480"/>
            </a:xfrm>
            <a:prstGeom prst="roundRect">
              <a:avLst>
                <a:gd name="adj" fmla="val 7427"/>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2770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0BA8A5-11FF-C55F-5256-A712604B8E09}"/>
              </a:ext>
            </a:extLst>
          </p:cNvPr>
          <p:cNvPicPr>
            <a:picLocks noGrp="1" noRot="1" noMove="1" noResize="1" noEditPoints="1" noAdjustHandles="1" noChangeArrowheads="1" noChangeShapeType="1" noCrop="1"/>
          </p:cNvPicPr>
          <p:nvPr/>
        </p:nvPicPr>
        <p:blipFill>
          <a:blip r:embed="rId2"/>
          <a:stretch>
            <a:fillRect/>
          </a:stretch>
        </p:blipFill>
        <p:spPr>
          <a:xfrm>
            <a:off x="10844212" y="0"/>
            <a:ext cx="1347787" cy="885825"/>
          </a:xfrm>
          <a:prstGeom prst="rect">
            <a:avLst/>
          </a:prstGeom>
        </p:spPr>
      </p:pic>
      <p:sp>
        <p:nvSpPr>
          <p:cNvPr id="8" name="TextBox 7">
            <a:extLst>
              <a:ext uri="{FF2B5EF4-FFF2-40B4-BE49-F238E27FC236}">
                <a16:creationId xmlns:a16="http://schemas.microsoft.com/office/drawing/2014/main" id="{611FA4E5-68C9-D124-7B51-95C3D8E909B7}"/>
              </a:ext>
            </a:extLst>
          </p:cNvPr>
          <p:cNvSpPr txBox="1"/>
          <p:nvPr/>
        </p:nvSpPr>
        <p:spPr>
          <a:xfrm>
            <a:off x="0" y="0"/>
            <a:ext cx="12192000"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UK Ministry of Defence © Crown Owned Copyright 2023/AWE</a:t>
            </a:r>
          </a:p>
        </p:txBody>
      </p:sp>
      <p:sp>
        <p:nvSpPr>
          <p:cNvPr id="9" name="Title 1">
            <a:extLst>
              <a:ext uri="{FF2B5EF4-FFF2-40B4-BE49-F238E27FC236}">
                <a16:creationId xmlns:a16="http://schemas.microsoft.com/office/drawing/2014/main" id="{7D2F8812-454A-4FBA-CC43-047301795092}"/>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200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2768EA7-DDD3-4582-A3B2-C497A955055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P2.4-567</a:t>
            </a:r>
            <a:endParaRPr lang="en-AT" sz="24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64F9950-1308-CA7F-066A-7F31EF068930}"/>
              </a:ext>
            </a:extLst>
          </p:cNvPr>
          <p:cNvGrpSpPr/>
          <p:nvPr/>
        </p:nvGrpSpPr>
        <p:grpSpPr>
          <a:xfrm>
            <a:off x="111570" y="1402505"/>
            <a:ext cx="10616134" cy="4649504"/>
            <a:chOff x="149276" y="1327090"/>
            <a:chExt cx="10616134" cy="4649504"/>
          </a:xfrm>
        </p:grpSpPr>
        <p:sp>
          <p:nvSpPr>
            <p:cNvPr id="10" name="Text Placeholder 3">
              <a:extLst>
                <a:ext uri="{FF2B5EF4-FFF2-40B4-BE49-F238E27FC236}">
                  <a16:creationId xmlns:a16="http://schemas.microsoft.com/office/drawing/2014/main" id="{D662A65C-44B6-60DE-5499-D2D8FDBB40F0}"/>
                </a:ext>
              </a:extLst>
            </p:cNvPr>
            <p:cNvSpPr txBox="1">
              <a:spLocks/>
            </p:cNvSpPr>
            <p:nvPr/>
          </p:nvSpPr>
          <p:spPr>
            <a:xfrm>
              <a:off x="171566" y="1413279"/>
              <a:ext cx="10499576" cy="4563315"/>
            </a:xfrm>
            <a:prstGeom prst="rect">
              <a:avLst/>
            </a:prstGeom>
          </p:spPr>
          <p:txBody>
            <a:bodyPr vert="horz"/>
            <a:lstStyle>
              <a:lvl1pPr marL="342900" indent="-342900" algn="l" defTabSz="457200" rtl="0" eaLnBrk="1" latinLnBrk="0" hangingPunct="1">
                <a:lnSpc>
                  <a:spcPts val="2200"/>
                </a:lnSpc>
                <a:spcBef>
                  <a:spcPts val="200"/>
                </a:spcBef>
                <a:buFont typeface="Arial"/>
                <a:buNone/>
                <a:defRPr sz="2000" kern="1200" baseline="0">
                  <a:solidFill>
                    <a:srgbClr val="A5A9AC"/>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747B"/>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747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747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4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GB" sz="1400" dirty="0">
                  <a:solidFill>
                    <a:schemeClr val="tx1"/>
                  </a:solidFill>
                  <a:latin typeface="Arial" panose="020B0604020202020204" pitchFamily="34" charset="0"/>
                  <a:cs typeface="Arial" panose="020B0604020202020204" pitchFamily="34" charset="0"/>
                </a:rPr>
                <a:t>Based on simulations performed at the United Kingdom National Data Centre:</a:t>
              </a:r>
            </a:p>
            <a:p>
              <a:pPr marL="285750" indent="-285750"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Gas released from nuclear reactor fuel and from within an underground explosion cavity could be differentiated from the natural background based on the relative abundances of stable xenon isotopes. This is true for all times over which the xenon can be removed from the system (i.e. removed from their parent radionuclides).</a:t>
              </a:r>
            </a:p>
            <a:p>
              <a:pPr marL="285750" indent="-285750"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This is assuming no dilution of these xenon isotopes in air (containing xenon in natural abundances).</a:t>
              </a:r>
            </a:p>
            <a:p>
              <a:pPr marL="285750" indent="-285750"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As expected, reactor gas is enriched in higher-mass stable xenon isotopes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and </a:t>
              </a:r>
              <a:r>
                <a:rPr lang="en-GB" sz="1400" baseline="30000" dirty="0">
                  <a:solidFill>
                    <a:schemeClr val="tx1"/>
                  </a:solidFill>
                  <a:latin typeface="Arial" panose="020B0604020202020204" pitchFamily="34" charset="0"/>
                  <a:cs typeface="Arial" panose="020B0604020202020204" pitchFamily="34" charset="0"/>
                </a:rPr>
                <a:t>136</a:t>
              </a:r>
              <a:r>
                <a:rPr lang="en-GB" sz="1400" dirty="0">
                  <a:solidFill>
                    <a:schemeClr val="tx1"/>
                  </a:solidFill>
                  <a:latin typeface="Arial" panose="020B0604020202020204" pitchFamily="34" charset="0"/>
                  <a:cs typeface="Arial" panose="020B0604020202020204" pitchFamily="34" charset="0"/>
                </a:rPr>
                <a:t>Xe) and is depleted in lower-mass stable isotopes (below A = 134). The abundances of </a:t>
              </a:r>
              <a:r>
                <a:rPr lang="en-GB" sz="1400" baseline="30000" dirty="0">
                  <a:solidFill>
                    <a:schemeClr val="tx1"/>
                  </a:solidFill>
                  <a:latin typeface="Arial" panose="020B0604020202020204" pitchFamily="34" charset="0"/>
                  <a:cs typeface="Arial" panose="020B0604020202020204" pitchFamily="34" charset="0"/>
                </a:rPr>
                <a:t>134</a:t>
              </a:r>
              <a:r>
                <a:rPr lang="en-GB" sz="1400" dirty="0">
                  <a:solidFill>
                    <a:schemeClr val="tx1"/>
                  </a:solidFill>
                  <a:latin typeface="Arial" panose="020B0604020202020204" pitchFamily="34" charset="0"/>
                  <a:cs typeface="Arial" panose="020B0604020202020204" pitchFamily="34" charset="0"/>
                </a:rPr>
                <a:t>Xe and </a:t>
              </a:r>
              <a:r>
                <a:rPr lang="en-GB" sz="1400" baseline="30000" dirty="0">
                  <a:solidFill>
                    <a:schemeClr val="tx1"/>
                  </a:solidFill>
                  <a:latin typeface="Arial" panose="020B0604020202020204" pitchFamily="34" charset="0"/>
                  <a:cs typeface="Arial" panose="020B0604020202020204" pitchFamily="34" charset="0"/>
                </a:rPr>
                <a:t>135</a:t>
              </a:r>
              <a:r>
                <a:rPr lang="en-GB" sz="1400" dirty="0">
                  <a:solidFill>
                    <a:schemeClr val="tx1"/>
                  </a:solidFill>
                  <a:latin typeface="Arial" panose="020B0604020202020204" pitchFamily="34" charset="0"/>
                  <a:cs typeface="Arial" panose="020B0604020202020204" pitchFamily="34" charset="0"/>
                </a:rPr>
                <a:t>Xe are sensitive to the neutron flux in the reactor [2].</a:t>
              </a:r>
            </a:p>
            <a:p>
              <a:pPr marL="285750" indent="-285750"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Depending on the fractionation time, there may be a way to distinguish between nuclear explosion cavity gas and nuclear reactor gas (at equilibrium):</a:t>
              </a:r>
            </a:p>
            <a:p>
              <a:pPr marL="685800" lvl="1" algn="jus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Gas removed from the cavity a short time after t</a:t>
              </a:r>
              <a:r>
                <a:rPr lang="en-GB" baseline="-25000" dirty="0">
                  <a:solidFill>
                    <a:schemeClr val="tx1"/>
                  </a:solidFill>
                  <a:latin typeface="Arial" panose="020B0604020202020204" pitchFamily="34" charset="0"/>
                  <a:cs typeface="Arial" panose="020B0604020202020204" pitchFamily="34" charset="0"/>
                </a:rPr>
                <a:t>0 </a:t>
              </a:r>
              <a:r>
                <a:rPr lang="en-GB" dirty="0">
                  <a:solidFill>
                    <a:schemeClr val="tx1"/>
                  </a:solidFill>
                  <a:latin typeface="Arial" panose="020B0604020202020204" pitchFamily="34" charset="0"/>
                  <a:cs typeface="Arial" panose="020B0604020202020204" pitchFamily="34" charset="0"/>
                </a:rPr>
                <a:t>(&lt; 1 hour) is harder to differentiate based on stable xenon isotopes alone.</a:t>
              </a:r>
            </a:p>
            <a:p>
              <a:pPr marL="685800" lvl="1" algn="jus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Delayed removal of xenon from the cavity may provide an opportunity to differentiate between this, reactor gas and natural gas based on stable xenon isotope analysis. This may hold true when assessing only the </a:t>
              </a:r>
              <a:r>
                <a:rPr lang="en-GB" baseline="30000" dirty="0">
                  <a:solidFill>
                    <a:schemeClr val="tx1"/>
                  </a:solidFill>
                  <a:latin typeface="Arial" panose="020B0604020202020204" pitchFamily="34" charset="0"/>
                  <a:cs typeface="Arial" panose="020B0604020202020204" pitchFamily="34" charset="0"/>
                </a:rPr>
                <a:t>134</a:t>
              </a:r>
              <a:r>
                <a:rPr lang="en-GB" dirty="0">
                  <a:solidFill>
                    <a:schemeClr val="tx1"/>
                  </a:solidFill>
                  <a:latin typeface="Arial" panose="020B0604020202020204" pitchFamily="34" charset="0"/>
                  <a:cs typeface="Arial" panose="020B0604020202020204" pitchFamily="34" charset="0"/>
                </a:rPr>
                <a:t>Xe / </a:t>
              </a:r>
              <a:r>
                <a:rPr lang="en-GB" baseline="30000" dirty="0">
                  <a:solidFill>
                    <a:schemeClr val="tx1"/>
                  </a:solidFill>
                  <a:latin typeface="Arial" panose="020B0604020202020204" pitchFamily="34" charset="0"/>
                  <a:cs typeface="Arial" panose="020B0604020202020204" pitchFamily="34" charset="0"/>
                </a:rPr>
                <a:t>136</a:t>
              </a:r>
              <a:r>
                <a:rPr lang="en-GB" dirty="0">
                  <a:solidFill>
                    <a:schemeClr val="tx1"/>
                  </a:solidFill>
                  <a:latin typeface="Arial" panose="020B0604020202020204" pitchFamily="34" charset="0"/>
                  <a:cs typeface="Arial" panose="020B0604020202020204" pitchFamily="34" charset="0"/>
                </a:rPr>
                <a:t>Xe ratio.</a:t>
              </a:r>
            </a:p>
            <a:p>
              <a:pPr marL="685800" lvl="1" algn="jus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Stable xenon isotope </a:t>
              </a:r>
              <a:r>
                <a:rPr lang="en-GB" dirty="0">
                  <a:solidFill>
                    <a:schemeClr val="tx1"/>
                  </a:solidFill>
                  <a:latin typeface="Arial" panose="020B0604020202020204" pitchFamily="34" charset="0"/>
                  <a:cs typeface="Arial" panose="020B0604020202020204" pitchFamily="34" charset="0"/>
                </a:rPr>
                <a:t>measurements may provide an insight into the time after t</a:t>
              </a:r>
              <a:r>
                <a:rPr lang="en-GB" baseline="-25000" dirty="0">
                  <a:solidFill>
                    <a:schemeClr val="tx1"/>
                  </a:solidFill>
                  <a:latin typeface="Arial" panose="020B0604020202020204" pitchFamily="34" charset="0"/>
                  <a:cs typeface="Arial" panose="020B0604020202020204" pitchFamily="34" charset="0"/>
                </a:rPr>
                <a:t>0</a:t>
              </a:r>
              <a:r>
                <a:rPr lang="en-GB" dirty="0">
                  <a:solidFill>
                    <a:schemeClr val="tx1"/>
                  </a:solidFill>
                  <a:latin typeface="Arial" panose="020B0604020202020204" pitchFamily="34" charset="0"/>
                  <a:cs typeface="Arial" panose="020B0604020202020204" pitchFamily="34" charset="0"/>
                </a:rPr>
                <a:t> at which xenon gas was removed from the cavity (fractionated). This is a key unknown variable during radionuclide event analysis.</a:t>
              </a:r>
            </a:p>
            <a:p>
              <a:pPr marL="285750" indent="-285750"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Measurement of stable isotopes within IMS Noble Gas samples and within reactor stack samples may provide validation of these ideas.</a:t>
              </a:r>
            </a:p>
          </p:txBody>
        </p:sp>
        <p:sp>
          <p:nvSpPr>
            <p:cNvPr id="3" name="Rectangle: Rounded Corners 2">
              <a:extLst>
                <a:ext uri="{FF2B5EF4-FFF2-40B4-BE49-F238E27FC236}">
                  <a16:creationId xmlns:a16="http://schemas.microsoft.com/office/drawing/2014/main" id="{E101ADF6-D9A7-91A1-D48C-29FE86B02E5A}"/>
                </a:ext>
              </a:extLst>
            </p:cNvPr>
            <p:cNvSpPr/>
            <p:nvPr/>
          </p:nvSpPr>
          <p:spPr>
            <a:xfrm>
              <a:off x="149276" y="1327090"/>
              <a:ext cx="10616134" cy="4649504"/>
            </a:xfrm>
            <a:prstGeom prst="roundRect">
              <a:avLst>
                <a:gd name="adj" fmla="val 4183"/>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4231</TotalTime>
  <Words>1893</Words>
  <Application>Microsoft Office PowerPoint</Application>
  <PresentationFormat>Widescreen</PresentationFormat>
  <Paragraphs>102</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Chester Daniel AWE</cp:lastModifiedBy>
  <cp:revision>31</cp:revision>
  <dcterms:created xsi:type="dcterms:W3CDTF">2023-04-18T13:25:54Z</dcterms:created>
  <dcterms:modified xsi:type="dcterms:W3CDTF">2023-06-09T19:40:43Z</dcterms:modified>
</cp:coreProperties>
</file>