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6"/>
  </p:notesMasterIdLst>
  <p:sldIdLst>
    <p:sldId id="261" r:id="rId6"/>
    <p:sldId id="256" r:id="rId7"/>
    <p:sldId id="700" r:id="rId8"/>
    <p:sldId id="687" r:id="rId9"/>
    <p:sldId id="262" r:id="rId10"/>
    <p:sldId id="703" r:id="rId11"/>
    <p:sldId id="704" r:id="rId12"/>
    <p:sldId id="702" r:id="rId13"/>
    <p:sldId id="271" r:id="rId14"/>
    <p:sldId id="266" r:id="rId15"/>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700"/>
            <p14:sldId id="687"/>
            <p14:sldId id="262"/>
            <p14:sldId id="703"/>
            <p14:sldId id="704"/>
            <p14:sldId id="702"/>
            <p14:sldId id="271"/>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666666"/>
    <a:srgbClr val="0B1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1118C2-DA50-4646-802F-2C4C319BFF65}" v="96" dt="2023-06-09T08:25:10.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88485" autoAdjust="0"/>
  </p:normalViewPr>
  <p:slideViewPr>
    <p:cSldViewPr snapToGrid="0">
      <p:cViewPr varScale="1">
        <p:scale>
          <a:sx n="83" d="100"/>
          <a:sy n="83" d="100"/>
        </p:scale>
        <p:origin x="6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EMAKER Robin" userId="2c999c5d-5912-4efc-8f86-96218e1b5dbd" providerId="ADAL" clId="{F61118C2-DA50-4646-802F-2C4C319BFF65}"/>
    <pc:docChg chg="undo redo custSel addSld delSld modSld modSection">
      <pc:chgData name="SCHOEMAKER Robin" userId="2c999c5d-5912-4efc-8f86-96218e1b5dbd" providerId="ADAL" clId="{F61118C2-DA50-4646-802F-2C4C319BFF65}" dt="2023-06-09T13:15:46.982" v="5627" actId="20577"/>
      <pc:docMkLst>
        <pc:docMk/>
      </pc:docMkLst>
      <pc:sldChg chg="addSp delSp modSp mod">
        <pc:chgData name="SCHOEMAKER Robin" userId="2c999c5d-5912-4efc-8f86-96218e1b5dbd" providerId="ADAL" clId="{F61118C2-DA50-4646-802F-2C4C319BFF65}" dt="2023-06-09T06:55:41.625" v="3109" actId="1582"/>
        <pc:sldMkLst>
          <pc:docMk/>
          <pc:sldMk cId="607453612" sldId="256"/>
        </pc:sldMkLst>
        <pc:spChg chg="mod">
          <ac:chgData name="SCHOEMAKER Robin" userId="2c999c5d-5912-4efc-8f86-96218e1b5dbd" providerId="ADAL" clId="{F61118C2-DA50-4646-802F-2C4C319BFF65}" dt="2023-06-08T14:29:13.882" v="2656" actId="20577"/>
          <ac:spMkLst>
            <pc:docMk/>
            <pc:sldMk cId="607453612" sldId="256"/>
            <ac:spMk id="2" creationId="{46089E85-C1D4-F8EB-8947-E04EDEBE8A24}"/>
          </ac:spMkLst>
        </pc:spChg>
        <pc:spChg chg="del">
          <ac:chgData name="SCHOEMAKER Robin" userId="2c999c5d-5912-4efc-8f86-96218e1b5dbd" providerId="ADAL" clId="{F61118C2-DA50-4646-802F-2C4C319BFF65}" dt="2023-06-08T14:19:52.907" v="2652" actId="478"/>
          <ac:spMkLst>
            <pc:docMk/>
            <pc:sldMk cId="607453612" sldId="256"/>
            <ac:spMk id="3" creationId="{6C1E16F8-D61D-8D0B-1F23-4375AB5172AC}"/>
          </ac:spMkLst>
        </pc:spChg>
        <pc:spChg chg="add mod">
          <ac:chgData name="SCHOEMAKER Robin" userId="2c999c5d-5912-4efc-8f86-96218e1b5dbd" providerId="ADAL" clId="{F61118C2-DA50-4646-802F-2C4C319BFF65}" dt="2023-06-05T13:32:53.321" v="734"/>
          <ac:spMkLst>
            <pc:docMk/>
            <pc:sldMk cId="607453612" sldId="256"/>
            <ac:spMk id="4" creationId="{4E4039B1-0623-A61D-8D3E-E3275C9B3EC0}"/>
          </ac:spMkLst>
        </pc:spChg>
        <pc:spChg chg="mod">
          <ac:chgData name="SCHOEMAKER Robin" userId="2c999c5d-5912-4efc-8f86-96218e1b5dbd" providerId="ADAL" clId="{F61118C2-DA50-4646-802F-2C4C319BFF65}" dt="2023-06-05T13:08:19.140" v="718" actId="20577"/>
          <ac:spMkLst>
            <pc:docMk/>
            <pc:sldMk cId="607453612" sldId="256"/>
            <ac:spMk id="6" creationId="{ED5FDC18-A1B7-DD10-65F6-776832984909}"/>
          </ac:spMkLst>
        </pc:spChg>
        <pc:spChg chg="add mod">
          <ac:chgData name="SCHOEMAKER Robin" userId="2c999c5d-5912-4efc-8f86-96218e1b5dbd" providerId="ADAL" clId="{F61118C2-DA50-4646-802F-2C4C319BFF65}" dt="2023-06-05T13:33:30.682" v="740"/>
          <ac:spMkLst>
            <pc:docMk/>
            <pc:sldMk cId="607453612" sldId="256"/>
            <ac:spMk id="11" creationId="{64E73E63-F8AE-C868-88B1-D19B0D32563C}"/>
          </ac:spMkLst>
        </pc:spChg>
        <pc:spChg chg="add mod">
          <ac:chgData name="SCHOEMAKER Robin" userId="2c999c5d-5912-4efc-8f86-96218e1b5dbd" providerId="ADAL" clId="{F61118C2-DA50-4646-802F-2C4C319BFF65}" dt="2023-06-05T13:33:52.642" v="744" actId="1076"/>
          <ac:spMkLst>
            <pc:docMk/>
            <pc:sldMk cId="607453612" sldId="256"/>
            <ac:spMk id="12" creationId="{CFCD46DA-6EBC-5CF5-DDC3-60BD01BF1D58}"/>
          </ac:spMkLst>
        </pc:spChg>
        <pc:spChg chg="add mod">
          <ac:chgData name="SCHOEMAKER Robin" userId="2c999c5d-5912-4efc-8f86-96218e1b5dbd" providerId="ADAL" clId="{F61118C2-DA50-4646-802F-2C4C319BFF65}" dt="2023-06-09T06:55:21.868" v="3107" actId="20577"/>
          <ac:spMkLst>
            <pc:docMk/>
            <pc:sldMk cId="607453612" sldId="256"/>
            <ac:spMk id="17" creationId="{C3266255-7739-A51A-A5E4-1ACA54156A9D}"/>
          </ac:spMkLst>
        </pc:spChg>
        <pc:spChg chg="del">
          <ac:chgData name="SCHOEMAKER Robin" userId="2c999c5d-5912-4efc-8f86-96218e1b5dbd" providerId="ADAL" clId="{F61118C2-DA50-4646-802F-2C4C319BFF65}" dt="2023-06-05T13:32:52.958" v="733" actId="478"/>
          <ac:spMkLst>
            <pc:docMk/>
            <pc:sldMk cId="607453612" sldId="256"/>
            <ac:spMk id="23" creationId="{0688F913-7D39-90E8-35F6-EE52FD50D1EB}"/>
          </ac:spMkLst>
        </pc:spChg>
        <pc:spChg chg="mod">
          <ac:chgData name="SCHOEMAKER Robin" userId="2c999c5d-5912-4efc-8f86-96218e1b5dbd" providerId="ADAL" clId="{F61118C2-DA50-4646-802F-2C4C319BFF65}" dt="2023-06-05T13:34:21.292" v="750" actId="1076"/>
          <ac:spMkLst>
            <pc:docMk/>
            <pc:sldMk cId="607453612" sldId="256"/>
            <ac:spMk id="29" creationId="{2A6D6EA7-5EEE-77DF-90E2-1259495A5040}"/>
          </ac:spMkLst>
        </pc:spChg>
        <pc:spChg chg="del">
          <ac:chgData name="SCHOEMAKER Robin" userId="2c999c5d-5912-4efc-8f86-96218e1b5dbd" providerId="ADAL" clId="{F61118C2-DA50-4646-802F-2C4C319BFF65}" dt="2023-06-05T13:33:24.763" v="739" actId="478"/>
          <ac:spMkLst>
            <pc:docMk/>
            <pc:sldMk cId="607453612" sldId="256"/>
            <ac:spMk id="36" creationId="{0000CBFE-E9AC-CDAC-F67E-D4D5C7963366}"/>
          </ac:spMkLst>
        </pc:spChg>
        <pc:spChg chg="del">
          <ac:chgData name="SCHOEMAKER Robin" userId="2c999c5d-5912-4efc-8f86-96218e1b5dbd" providerId="ADAL" clId="{F61118C2-DA50-4646-802F-2C4C319BFF65}" dt="2023-06-05T13:33:24.763" v="739" actId="478"/>
          <ac:spMkLst>
            <pc:docMk/>
            <pc:sldMk cId="607453612" sldId="256"/>
            <ac:spMk id="37" creationId="{6D1F1E56-6083-6738-844E-7E381DB9AD64}"/>
          </ac:spMkLst>
        </pc:spChg>
        <pc:spChg chg="del">
          <ac:chgData name="SCHOEMAKER Robin" userId="2c999c5d-5912-4efc-8f86-96218e1b5dbd" providerId="ADAL" clId="{F61118C2-DA50-4646-802F-2C4C319BFF65}" dt="2023-06-05T13:33:07.883" v="736" actId="478"/>
          <ac:spMkLst>
            <pc:docMk/>
            <pc:sldMk cId="607453612" sldId="256"/>
            <ac:spMk id="42" creationId="{4DD0F913-517C-3532-D935-75825EC4AE53}"/>
          </ac:spMkLst>
        </pc:spChg>
        <pc:picChg chg="add mod">
          <ac:chgData name="SCHOEMAKER Robin" userId="2c999c5d-5912-4efc-8f86-96218e1b5dbd" providerId="ADAL" clId="{F61118C2-DA50-4646-802F-2C4C319BFF65}" dt="2023-06-05T13:33:30.682" v="740"/>
          <ac:picMkLst>
            <pc:docMk/>
            <pc:sldMk cId="607453612" sldId="256"/>
            <ac:picMk id="5" creationId="{C182E9BE-125A-5937-BF36-A2CC6BB89233}"/>
          </ac:picMkLst>
        </pc:picChg>
        <pc:picChg chg="add mod">
          <ac:chgData name="SCHOEMAKER Robin" userId="2c999c5d-5912-4efc-8f86-96218e1b5dbd" providerId="ADAL" clId="{F61118C2-DA50-4646-802F-2C4C319BFF65}" dt="2023-06-05T13:33:38.445" v="742" actId="167"/>
          <ac:picMkLst>
            <pc:docMk/>
            <pc:sldMk cId="607453612" sldId="256"/>
            <ac:picMk id="18" creationId="{F432B64D-9060-56C2-BE2E-96B6821549A6}"/>
          </ac:picMkLst>
        </pc:picChg>
        <pc:picChg chg="del">
          <ac:chgData name="SCHOEMAKER Robin" userId="2c999c5d-5912-4efc-8f86-96218e1b5dbd" providerId="ADAL" clId="{F61118C2-DA50-4646-802F-2C4C319BFF65}" dt="2023-06-05T13:33:06.446" v="735" actId="478"/>
          <ac:picMkLst>
            <pc:docMk/>
            <pc:sldMk cId="607453612" sldId="256"/>
            <ac:picMk id="24" creationId="{6BD0788B-ADF1-BDAD-3971-61980CC71E80}"/>
          </ac:picMkLst>
        </pc:picChg>
        <pc:picChg chg="del">
          <ac:chgData name="SCHOEMAKER Robin" userId="2c999c5d-5912-4efc-8f86-96218e1b5dbd" providerId="ADAL" clId="{F61118C2-DA50-4646-802F-2C4C319BFF65}" dt="2023-06-05T13:33:24.763" v="739" actId="478"/>
          <ac:picMkLst>
            <pc:docMk/>
            <pc:sldMk cId="607453612" sldId="256"/>
            <ac:picMk id="25" creationId="{9C980B6B-3333-F380-85EB-BC36107BFDFF}"/>
          </ac:picMkLst>
        </pc:picChg>
        <pc:picChg chg="mod">
          <ac:chgData name="SCHOEMAKER Robin" userId="2c999c5d-5912-4efc-8f86-96218e1b5dbd" providerId="ADAL" clId="{F61118C2-DA50-4646-802F-2C4C319BFF65}" dt="2023-06-05T13:34:21.292" v="750" actId="1076"/>
          <ac:picMkLst>
            <pc:docMk/>
            <pc:sldMk cId="607453612" sldId="256"/>
            <ac:picMk id="27" creationId="{6EE4F0FA-63B6-B8EB-5C17-E804EBFB3DC7}"/>
          </ac:picMkLst>
        </pc:picChg>
        <pc:picChg chg="mod">
          <ac:chgData name="SCHOEMAKER Robin" userId="2c999c5d-5912-4efc-8f86-96218e1b5dbd" providerId="ADAL" clId="{F61118C2-DA50-4646-802F-2C4C319BFF65}" dt="2023-06-05T13:34:21.292" v="750" actId="1076"/>
          <ac:picMkLst>
            <pc:docMk/>
            <pc:sldMk cId="607453612" sldId="256"/>
            <ac:picMk id="28" creationId="{449FC0DF-1A9B-6A98-2AB7-EC0CC48DA16E}"/>
          </ac:picMkLst>
        </pc:picChg>
        <pc:cxnChg chg="add mod">
          <ac:chgData name="SCHOEMAKER Robin" userId="2c999c5d-5912-4efc-8f86-96218e1b5dbd" providerId="ADAL" clId="{F61118C2-DA50-4646-802F-2C4C319BFF65}" dt="2023-06-09T06:55:41.625" v="3109" actId="1582"/>
          <ac:cxnSpMkLst>
            <pc:docMk/>
            <pc:sldMk cId="607453612" sldId="256"/>
            <ac:cxnSpMk id="7" creationId="{DAB968BC-3E64-61E5-63B4-879BCCA26B8E}"/>
          </ac:cxnSpMkLst>
        </pc:cxnChg>
        <pc:cxnChg chg="add mod">
          <ac:chgData name="SCHOEMAKER Robin" userId="2c999c5d-5912-4efc-8f86-96218e1b5dbd" providerId="ADAL" clId="{F61118C2-DA50-4646-802F-2C4C319BFF65}" dt="2023-06-09T06:55:41.625" v="3109" actId="1582"/>
          <ac:cxnSpMkLst>
            <pc:docMk/>
            <pc:sldMk cId="607453612" sldId="256"/>
            <ac:cxnSpMk id="8" creationId="{E3DD0E2A-4FE5-A0CA-BBF7-E747A89B5F74}"/>
          </ac:cxnSpMkLst>
        </pc:cxnChg>
        <pc:cxnChg chg="add mod">
          <ac:chgData name="SCHOEMAKER Robin" userId="2c999c5d-5912-4efc-8f86-96218e1b5dbd" providerId="ADAL" clId="{F61118C2-DA50-4646-802F-2C4C319BFF65}" dt="2023-06-09T06:55:41.625" v="3109" actId="1582"/>
          <ac:cxnSpMkLst>
            <pc:docMk/>
            <pc:sldMk cId="607453612" sldId="256"/>
            <ac:cxnSpMk id="9" creationId="{0407A850-BD99-EE32-8C06-5502135AC4FE}"/>
          </ac:cxnSpMkLst>
        </pc:cxnChg>
        <pc:cxnChg chg="add mod">
          <ac:chgData name="SCHOEMAKER Robin" userId="2c999c5d-5912-4efc-8f86-96218e1b5dbd" providerId="ADAL" clId="{F61118C2-DA50-4646-802F-2C4C319BFF65}" dt="2023-06-09T06:55:41.625" v="3109" actId="1582"/>
          <ac:cxnSpMkLst>
            <pc:docMk/>
            <pc:sldMk cId="607453612" sldId="256"/>
            <ac:cxnSpMk id="10" creationId="{7A32B7A4-8594-1986-478C-1084BDD6DCC0}"/>
          </ac:cxnSpMkLst>
        </pc:cxnChg>
        <pc:cxnChg chg="add mod">
          <ac:chgData name="SCHOEMAKER Robin" userId="2c999c5d-5912-4efc-8f86-96218e1b5dbd" providerId="ADAL" clId="{F61118C2-DA50-4646-802F-2C4C319BFF65}" dt="2023-06-05T13:33:30.682" v="740"/>
          <ac:cxnSpMkLst>
            <pc:docMk/>
            <pc:sldMk cId="607453612" sldId="256"/>
            <ac:cxnSpMk id="13" creationId="{7809F976-CE32-6A8B-E0B8-E438FB00296F}"/>
          </ac:cxnSpMkLst>
        </pc:cxnChg>
        <pc:cxnChg chg="add mod">
          <ac:chgData name="SCHOEMAKER Robin" userId="2c999c5d-5912-4efc-8f86-96218e1b5dbd" providerId="ADAL" clId="{F61118C2-DA50-4646-802F-2C4C319BFF65}" dt="2023-06-05T13:33:30.682" v="740"/>
          <ac:cxnSpMkLst>
            <pc:docMk/>
            <pc:sldMk cId="607453612" sldId="256"/>
            <ac:cxnSpMk id="14" creationId="{46929BE4-2115-4FD8-D10F-1A474DF32920}"/>
          </ac:cxnSpMkLst>
        </pc:cxnChg>
        <pc:cxnChg chg="add mod">
          <ac:chgData name="SCHOEMAKER Robin" userId="2c999c5d-5912-4efc-8f86-96218e1b5dbd" providerId="ADAL" clId="{F61118C2-DA50-4646-802F-2C4C319BFF65}" dt="2023-06-05T13:33:30.682" v="740"/>
          <ac:cxnSpMkLst>
            <pc:docMk/>
            <pc:sldMk cId="607453612" sldId="256"/>
            <ac:cxnSpMk id="15" creationId="{80B2658C-5BCD-5D28-D90B-6A411217F211}"/>
          </ac:cxnSpMkLst>
        </pc:cxnChg>
        <pc:cxnChg chg="add mod">
          <ac:chgData name="SCHOEMAKER Robin" userId="2c999c5d-5912-4efc-8f86-96218e1b5dbd" providerId="ADAL" clId="{F61118C2-DA50-4646-802F-2C4C319BFF65}" dt="2023-06-05T13:33:30.682" v="740"/>
          <ac:cxnSpMkLst>
            <pc:docMk/>
            <pc:sldMk cId="607453612" sldId="256"/>
            <ac:cxnSpMk id="16" creationId="{43D2B870-CBAB-0035-D7A3-9DEF02227C76}"/>
          </ac:cxnSpMkLst>
        </pc:cxnChg>
        <pc:cxnChg chg="mod">
          <ac:chgData name="SCHOEMAKER Robin" userId="2c999c5d-5912-4efc-8f86-96218e1b5dbd" providerId="ADAL" clId="{F61118C2-DA50-4646-802F-2C4C319BFF65}" dt="2023-06-05T13:34:21.292" v="750" actId="1076"/>
          <ac:cxnSpMkLst>
            <pc:docMk/>
            <pc:sldMk cId="607453612" sldId="256"/>
            <ac:cxnSpMk id="30" creationId="{5CE0E8A3-9EC0-8993-55CB-B8CF6E104CF9}"/>
          </ac:cxnSpMkLst>
        </pc:cxnChg>
        <pc:cxnChg chg="mod">
          <ac:chgData name="SCHOEMAKER Robin" userId="2c999c5d-5912-4efc-8f86-96218e1b5dbd" providerId="ADAL" clId="{F61118C2-DA50-4646-802F-2C4C319BFF65}" dt="2023-06-05T13:34:21.292" v="750" actId="1076"/>
          <ac:cxnSpMkLst>
            <pc:docMk/>
            <pc:sldMk cId="607453612" sldId="256"/>
            <ac:cxnSpMk id="31" creationId="{CE846726-FFA1-B09B-1D12-B8C0D09B1F61}"/>
          </ac:cxnSpMkLst>
        </pc:cxnChg>
        <pc:cxnChg chg="del">
          <ac:chgData name="SCHOEMAKER Robin" userId="2c999c5d-5912-4efc-8f86-96218e1b5dbd" providerId="ADAL" clId="{F61118C2-DA50-4646-802F-2C4C319BFF65}" dt="2023-06-05T13:33:24.763" v="739" actId="478"/>
          <ac:cxnSpMkLst>
            <pc:docMk/>
            <pc:sldMk cId="607453612" sldId="256"/>
            <ac:cxnSpMk id="32" creationId="{CE614AF5-3DC3-9FBB-C5F2-BB36A8685CE3}"/>
          </ac:cxnSpMkLst>
        </pc:cxnChg>
        <pc:cxnChg chg="del">
          <ac:chgData name="SCHOEMAKER Robin" userId="2c999c5d-5912-4efc-8f86-96218e1b5dbd" providerId="ADAL" clId="{F61118C2-DA50-4646-802F-2C4C319BFF65}" dt="2023-06-05T13:33:24.763" v="739" actId="478"/>
          <ac:cxnSpMkLst>
            <pc:docMk/>
            <pc:sldMk cId="607453612" sldId="256"/>
            <ac:cxnSpMk id="33" creationId="{9C443308-DDC8-33A7-F911-DBB07FD23EC9}"/>
          </ac:cxnSpMkLst>
        </pc:cxnChg>
        <pc:cxnChg chg="del">
          <ac:chgData name="SCHOEMAKER Robin" userId="2c999c5d-5912-4efc-8f86-96218e1b5dbd" providerId="ADAL" clId="{F61118C2-DA50-4646-802F-2C4C319BFF65}" dt="2023-06-05T13:33:24.763" v="739" actId="478"/>
          <ac:cxnSpMkLst>
            <pc:docMk/>
            <pc:sldMk cId="607453612" sldId="256"/>
            <ac:cxnSpMk id="34" creationId="{5F1EADF2-2FBE-5822-8098-00C87FA64B14}"/>
          </ac:cxnSpMkLst>
        </pc:cxnChg>
        <pc:cxnChg chg="del">
          <ac:chgData name="SCHOEMAKER Robin" userId="2c999c5d-5912-4efc-8f86-96218e1b5dbd" providerId="ADAL" clId="{F61118C2-DA50-4646-802F-2C4C319BFF65}" dt="2023-06-05T13:33:24.763" v="739" actId="478"/>
          <ac:cxnSpMkLst>
            <pc:docMk/>
            <pc:sldMk cId="607453612" sldId="256"/>
            <ac:cxnSpMk id="35" creationId="{C16B4886-0F11-E25E-7580-3302C7D03F07}"/>
          </ac:cxnSpMkLst>
        </pc:cxnChg>
        <pc:cxnChg chg="del">
          <ac:chgData name="SCHOEMAKER Robin" userId="2c999c5d-5912-4efc-8f86-96218e1b5dbd" providerId="ADAL" clId="{F61118C2-DA50-4646-802F-2C4C319BFF65}" dt="2023-06-05T13:33:14.010" v="738" actId="478"/>
          <ac:cxnSpMkLst>
            <pc:docMk/>
            <pc:sldMk cId="607453612" sldId="256"/>
            <ac:cxnSpMk id="38" creationId="{6155A829-BE7C-BA9C-AF0F-8272584EA5DA}"/>
          </ac:cxnSpMkLst>
        </pc:cxnChg>
        <pc:cxnChg chg="del">
          <ac:chgData name="SCHOEMAKER Robin" userId="2c999c5d-5912-4efc-8f86-96218e1b5dbd" providerId="ADAL" clId="{F61118C2-DA50-4646-802F-2C4C319BFF65}" dt="2023-06-05T13:33:14.010" v="738" actId="478"/>
          <ac:cxnSpMkLst>
            <pc:docMk/>
            <pc:sldMk cId="607453612" sldId="256"/>
            <ac:cxnSpMk id="39" creationId="{9CD6885E-264D-059D-B649-6C84F852F3B1}"/>
          </ac:cxnSpMkLst>
        </pc:cxnChg>
        <pc:cxnChg chg="del">
          <ac:chgData name="SCHOEMAKER Robin" userId="2c999c5d-5912-4efc-8f86-96218e1b5dbd" providerId="ADAL" clId="{F61118C2-DA50-4646-802F-2C4C319BFF65}" dt="2023-06-05T13:33:14.010" v="738" actId="478"/>
          <ac:cxnSpMkLst>
            <pc:docMk/>
            <pc:sldMk cId="607453612" sldId="256"/>
            <ac:cxnSpMk id="40" creationId="{ECEB57AF-BA51-3930-337C-9B7DFCF58962}"/>
          </ac:cxnSpMkLst>
        </pc:cxnChg>
        <pc:cxnChg chg="del">
          <ac:chgData name="SCHOEMAKER Robin" userId="2c999c5d-5912-4efc-8f86-96218e1b5dbd" providerId="ADAL" clId="{F61118C2-DA50-4646-802F-2C4C319BFF65}" dt="2023-06-05T13:33:10.369" v="737" actId="478"/>
          <ac:cxnSpMkLst>
            <pc:docMk/>
            <pc:sldMk cId="607453612" sldId="256"/>
            <ac:cxnSpMk id="41" creationId="{61781F7C-44C0-BD46-8A2A-6F6088EFB091}"/>
          </ac:cxnSpMkLst>
        </pc:cxnChg>
      </pc:sldChg>
      <pc:sldChg chg="addSp delSp modSp mod">
        <pc:chgData name="SCHOEMAKER Robin" userId="2c999c5d-5912-4efc-8f86-96218e1b5dbd" providerId="ADAL" clId="{F61118C2-DA50-4646-802F-2C4C319BFF65}" dt="2023-06-09T13:15:46.982" v="5627" actId="20577"/>
        <pc:sldMkLst>
          <pc:docMk/>
          <pc:sldMk cId="2536716417" sldId="261"/>
        </pc:sldMkLst>
        <pc:spChg chg="mod">
          <ac:chgData name="SCHOEMAKER Robin" userId="2c999c5d-5912-4efc-8f86-96218e1b5dbd" providerId="ADAL" clId="{F61118C2-DA50-4646-802F-2C4C319BFF65}" dt="2023-06-09T13:15:46.982" v="5627" actId="20577"/>
          <ac:spMkLst>
            <pc:docMk/>
            <pc:sldMk cId="2536716417" sldId="261"/>
            <ac:spMk id="2" creationId="{F1352C0B-9695-D3E6-C984-2A4ACAA780C2}"/>
          </ac:spMkLst>
        </pc:spChg>
        <pc:spChg chg="mod">
          <ac:chgData name="SCHOEMAKER Robin" userId="2c999c5d-5912-4efc-8f86-96218e1b5dbd" providerId="ADAL" clId="{F61118C2-DA50-4646-802F-2C4C319BFF65}" dt="2023-06-09T09:33:42.865" v="5558" actId="20577"/>
          <ac:spMkLst>
            <pc:docMk/>
            <pc:sldMk cId="2536716417" sldId="261"/>
            <ac:spMk id="3" creationId="{5C892C65-B28E-B36F-7A44-E4E303D43C8D}"/>
          </ac:spMkLst>
        </pc:spChg>
        <pc:spChg chg="mod">
          <ac:chgData name="SCHOEMAKER Robin" userId="2c999c5d-5912-4efc-8f86-96218e1b5dbd" providerId="ADAL" clId="{F61118C2-DA50-4646-802F-2C4C319BFF65}" dt="2023-06-05T13:08:05.956" v="704" actId="20577"/>
          <ac:spMkLst>
            <pc:docMk/>
            <pc:sldMk cId="2536716417" sldId="261"/>
            <ac:spMk id="5" creationId="{24894D3B-D127-933B-1EE2-E80787995396}"/>
          </ac:spMkLst>
        </pc:spChg>
        <pc:spChg chg="mod">
          <ac:chgData name="SCHOEMAKER Robin" userId="2c999c5d-5912-4efc-8f86-96218e1b5dbd" providerId="ADAL" clId="{F61118C2-DA50-4646-802F-2C4C319BFF65}" dt="2023-06-09T09:41:01.381" v="5594" actId="6549"/>
          <ac:spMkLst>
            <pc:docMk/>
            <pc:sldMk cId="2536716417" sldId="261"/>
            <ac:spMk id="6" creationId="{F32FF323-5060-8E5F-FDA9-49201E496DCB}"/>
          </ac:spMkLst>
        </pc:spChg>
        <pc:spChg chg="mod">
          <ac:chgData name="SCHOEMAKER Robin" userId="2c999c5d-5912-4efc-8f86-96218e1b5dbd" providerId="ADAL" clId="{F61118C2-DA50-4646-802F-2C4C319BFF65}" dt="2023-06-09T09:22:40.493" v="5554" actId="20577"/>
          <ac:spMkLst>
            <pc:docMk/>
            <pc:sldMk cId="2536716417" sldId="261"/>
            <ac:spMk id="7" creationId="{65A4DCB9-5623-A451-6FBB-D9D405171FBA}"/>
          </ac:spMkLst>
        </pc:spChg>
        <pc:spChg chg="mod">
          <ac:chgData name="SCHOEMAKER Robin" userId="2c999c5d-5912-4efc-8f86-96218e1b5dbd" providerId="ADAL" clId="{F61118C2-DA50-4646-802F-2C4C319BFF65}" dt="2023-06-09T08:39:51.156" v="5238" actId="20577"/>
          <ac:spMkLst>
            <pc:docMk/>
            <pc:sldMk cId="2536716417" sldId="261"/>
            <ac:spMk id="8" creationId="{292C041E-6720-E9ED-7E7F-7703E6A69903}"/>
          </ac:spMkLst>
        </pc:spChg>
        <pc:spChg chg="del">
          <ac:chgData name="SCHOEMAKER Robin" userId="2c999c5d-5912-4efc-8f86-96218e1b5dbd" providerId="ADAL" clId="{F61118C2-DA50-4646-802F-2C4C319BFF65}" dt="2023-06-05T13:28:15.380" v="729" actId="478"/>
          <ac:spMkLst>
            <pc:docMk/>
            <pc:sldMk cId="2536716417" sldId="261"/>
            <ac:spMk id="9" creationId="{53834E41-9248-5BD2-FD87-1509DDF3ED94}"/>
          </ac:spMkLst>
        </pc:spChg>
        <pc:spChg chg="add del">
          <ac:chgData name="SCHOEMAKER Robin" userId="2c999c5d-5912-4efc-8f86-96218e1b5dbd" providerId="ADAL" clId="{F61118C2-DA50-4646-802F-2C4C319BFF65}" dt="2023-06-09T08:24:12.561" v="4678" actId="22"/>
          <ac:spMkLst>
            <pc:docMk/>
            <pc:sldMk cId="2536716417" sldId="261"/>
            <ac:spMk id="10" creationId="{501D0677-5065-C5EB-C66E-18760FB460B3}"/>
          </ac:spMkLst>
        </pc:spChg>
      </pc:sldChg>
      <pc:sldChg chg="addSp delSp modSp mod">
        <pc:chgData name="SCHOEMAKER Robin" userId="2c999c5d-5912-4efc-8f86-96218e1b5dbd" providerId="ADAL" clId="{F61118C2-DA50-4646-802F-2C4C319BFF65}" dt="2023-06-09T07:59:04.565" v="4426" actId="20577"/>
        <pc:sldMkLst>
          <pc:docMk/>
          <pc:sldMk cId="1325608807" sldId="262"/>
        </pc:sldMkLst>
        <pc:spChg chg="mod">
          <ac:chgData name="SCHOEMAKER Robin" userId="2c999c5d-5912-4efc-8f86-96218e1b5dbd" providerId="ADAL" clId="{F61118C2-DA50-4646-802F-2C4C319BFF65}" dt="2023-06-08T14:07:41.963" v="2326" actId="20577"/>
          <ac:spMkLst>
            <pc:docMk/>
            <pc:sldMk cId="1325608807" sldId="262"/>
            <ac:spMk id="2" creationId="{46089E85-C1D4-F8EB-8947-E04EDEBE8A24}"/>
          </ac:spMkLst>
        </pc:spChg>
        <pc:spChg chg="del">
          <ac:chgData name="SCHOEMAKER Robin" userId="2c999c5d-5912-4efc-8f86-96218e1b5dbd" providerId="ADAL" clId="{F61118C2-DA50-4646-802F-2C4C319BFF65}" dt="2023-06-08T14:19:33.862" v="2646" actId="478"/>
          <ac:spMkLst>
            <pc:docMk/>
            <pc:sldMk cId="1325608807" sldId="262"/>
            <ac:spMk id="3" creationId="{3611FA12-3B7A-3B74-F184-1483644353B0}"/>
          </ac:spMkLst>
        </pc:spChg>
        <pc:spChg chg="add mod">
          <ac:chgData name="SCHOEMAKER Robin" userId="2c999c5d-5912-4efc-8f86-96218e1b5dbd" providerId="ADAL" clId="{F61118C2-DA50-4646-802F-2C4C319BFF65}" dt="2023-06-05T13:08:26.365" v="720"/>
          <ac:spMkLst>
            <pc:docMk/>
            <pc:sldMk cId="1325608807" sldId="262"/>
            <ac:spMk id="4" creationId="{E13AEFCF-07AB-7746-74B0-5D7B255C418D}"/>
          </ac:spMkLst>
        </pc:spChg>
        <pc:spChg chg="add mod ord">
          <ac:chgData name="SCHOEMAKER Robin" userId="2c999c5d-5912-4efc-8f86-96218e1b5dbd" providerId="ADAL" clId="{F61118C2-DA50-4646-802F-2C4C319BFF65}" dt="2023-06-09T07:59:04.565" v="4426" actId="20577"/>
          <ac:spMkLst>
            <pc:docMk/>
            <pc:sldMk cId="1325608807" sldId="262"/>
            <ac:spMk id="6" creationId="{957075AC-0952-0614-3F9A-2D7E560A4580}"/>
          </ac:spMkLst>
        </pc:spChg>
        <pc:spChg chg="del">
          <ac:chgData name="SCHOEMAKER Robin" userId="2c999c5d-5912-4efc-8f86-96218e1b5dbd" providerId="ADAL" clId="{F61118C2-DA50-4646-802F-2C4C319BFF65}" dt="2023-06-05T13:08:26.015" v="719" actId="478"/>
          <ac:spMkLst>
            <pc:docMk/>
            <pc:sldMk cId="1325608807" sldId="262"/>
            <ac:spMk id="8" creationId="{BD3FC44E-84F0-1278-0842-BEFB164B44CA}"/>
          </ac:spMkLst>
        </pc:spChg>
        <pc:spChg chg="add mod">
          <ac:chgData name="SCHOEMAKER Robin" userId="2c999c5d-5912-4efc-8f86-96218e1b5dbd" providerId="ADAL" clId="{F61118C2-DA50-4646-802F-2C4C319BFF65}" dt="2023-06-08T14:15:07.976" v="2490" actId="1076"/>
          <ac:spMkLst>
            <pc:docMk/>
            <pc:sldMk cId="1325608807" sldId="262"/>
            <ac:spMk id="10" creationId="{F4EC53DA-89B0-BAE6-D897-B09D69B8CF7B}"/>
          </ac:spMkLst>
        </pc:spChg>
        <pc:spChg chg="add del mod">
          <ac:chgData name="SCHOEMAKER Robin" userId="2c999c5d-5912-4efc-8f86-96218e1b5dbd" providerId="ADAL" clId="{F61118C2-DA50-4646-802F-2C4C319BFF65}" dt="2023-06-08T14:19:25.606" v="2643"/>
          <ac:spMkLst>
            <pc:docMk/>
            <pc:sldMk cId="1325608807" sldId="262"/>
            <ac:spMk id="11" creationId="{72A60BFF-F005-234F-77C2-D441C47C24C7}"/>
          </ac:spMkLst>
        </pc:spChg>
        <pc:picChg chg="add del mod">
          <ac:chgData name="SCHOEMAKER Robin" userId="2c999c5d-5912-4efc-8f86-96218e1b5dbd" providerId="ADAL" clId="{F61118C2-DA50-4646-802F-2C4C319BFF65}" dt="2023-06-08T14:13:28.829" v="2469" actId="478"/>
          <ac:picMkLst>
            <pc:docMk/>
            <pc:sldMk cId="1325608807" sldId="262"/>
            <ac:picMk id="7" creationId="{3157DE6F-09CC-0973-2C26-D13B1EC4FA3C}"/>
          </ac:picMkLst>
        </pc:picChg>
        <pc:picChg chg="add mod ord">
          <ac:chgData name="SCHOEMAKER Robin" userId="2c999c5d-5912-4efc-8f86-96218e1b5dbd" providerId="ADAL" clId="{F61118C2-DA50-4646-802F-2C4C319BFF65}" dt="2023-06-08T14:14:28.604" v="2481" actId="14100"/>
          <ac:picMkLst>
            <pc:docMk/>
            <pc:sldMk cId="1325608807" sldId="262"/>
            <ac:picMk id="9" creationId="{B15B4FF6-72A4-AF77-2136-18A372B02287}"/>
          </ac:picMkLst>
        </pc:picChg>
      </pc:sldChg>
      <pc:sldChg chg="addSp delSp modSp del mod">
        <pc:chgData name="SCHOEMAKER Robin" userId="2c999c5d-5912-4efc-8f86-96218e1b5dbd" providerId="ADAL" clId="{F61118C2-DA50-4646-802F-2C4C319BFF65}" dt="2023-06-08T13:12:08.531" v="2224" actId="47"/>
        <pc:sldMkLst>
          <pc:docMk/>
          <pc:sldMk cId="1675666824" sldId="263"/>
        </pc:sldMkLst>
        <pc:spChg chg="mod">
          <ac:chgData name="SCHOEMAKER Robin" userId="2c999c5d-5912-4efc-8f86-96218e1b5dbd" providerId="ADAL" clId="{F61118C2-DA50-4646-802F-2C4C319BFF65}" dt="2023-06-05T14:14:50.045" v="796" actId="20577"/>
          <ac:spMkLst>
            <pc:docMk/>
            <pc:sldMk cId="1675666824" sldId="263"/>
            <ac:spMk id="2" creationId="{46089E85-C1D4-F8EB-8947-E04EDEBE8A24}"/>
          </ac:spMkLst>
        </pc:spChg>
        <pc:spChg chg="add mod">
          <ac:chgData name="SCHOEMAKER Robin" userId="2c999c5d-5912-4efc-8f86-96218e1b5dbd" providerId="ADAL" clId="{F61118C2-DA50-4646-802F-2C4C319BFF65}" dt="2023-06-05T13:08:35.328" v="722"/>
          <ac:spMkLst>
            <pc:docMk/>
            <pc:sldMk cId="1675666824" sldId="263"/>
            <ac:spMk id="4" creationId="{72034CF4-70CC-AB96-D105-4C6EA7D2E2F5}"/>
          </ac:spMkLst>
        </pc:spChg>
        <pc:spChg chg="del">
          <ac:chgData name="SCHOEMAKER Robin" userId="2c999c5d-5912-4efc-8f86-96218e1b5dbd" providerId="ADAL" clId="{F61118C2-DA50-4646-802F-2C4C319BFF65}" dt="2023-06-05T13:08:34.997" v="721" actId="478"/>
          <ac:spMkLst>
            <pc:docMk/>
            <pc:sldMk cId="1675666824" sldId="263"/>
            <ac:spMk id="8" creationId="{FF9D3171-1409-D028-882D-FD8E102F5831}"/>
          </ac:spMkLst>
        </pc:spChg>
      </pc:sldChg>
      <pc:sldChg chg="addSp delSp modSp del mod">
        <pc:chgData name="SCHOEMAKER Robin" userId="2c999c5d-5912-4efc-8f86-96218e1b5dbd" providerId="ADAL" clId="{F61118C2-DA50-4646-802F-2C4C319BFF65}" dt="2023-06-08T08:36:00.774" v="1250" actId="47"/>
        <pc:sldMkLst>
          <pc:docMk/>
          <pc:sldMk cId="2295552553" sldId="264"/>
        </pc:sldMkLst>
        <pc:spChg chg="mod">
          <ac:chgData name="SCHOEMAKER Robin" userId="2c999c5d-5912-4efc-8f86-96218e1b5dbd" providerId="ADAL" clId="{F61118C2-DA50-4646-802F-2C4C319BFF65}" dt="2023-06-05T14:14:57.277" v="797" actId="20577"/>
          <ac:spMkLst>
            <pc:docMk/>
            <pc:sldMk cId="2295552553" sldId="264"/>
            <ac:spMk id="2" creationId="{46089E85-C1D4-F8EB-8947-E04EDEBE8A24}"/>
          </ac:spMkLst>
        </pc:spChg>
        <pc:spChg chg="add mod">
          <ac:chgData name="SCHOEMAKER Robin" userId="2c999c5d-5912-4efc-8f86-96218e1b5dbd" providerId="ADAL" clId="{F61118C2-DA50-4646-802F-2C4C319BFF65}" dt="2023-06-05T13:08:39.024" v="724"/>
          <ac:spMkLst>
            <pc:docMk/>
            <pc:sldMk cId="2295552553" sldId="264"/>
            <ac:spMk id="4" creationId="{C07BB3D6-5CF6-E31F-B5A3-CA33270E30A8}"/>
          </ac:spMkLst>
        </pc:spChg>
        <pc:spChg chg="del">
          <ac:chgData name="SCHOEMAKER Robin" userId="2c999c5d-5912-4efc-8f86-96218e1b5dbd" providerId="ADAL" clId="{F61118C2-DA50-4646-802F-2C4C319BFF65}" dt="2023-06-05T13:08:38.712" v="723" actId="478"/>
          <ac:spMkLst>
            <pc:docMk/>
            <pc:sldMk cId="2295552553" sldId="264"/>
            <ac:spMk id="6" creationId="{76D0244C-FEAF-A150-F497-94C51CF1DC93}"/>
          </ac:spMkLst>
        </pc:spChg>
        <pc:spChg chg="add mod">
          <ac:chgData name="SCHOEMAKER Robin" userId="2c999c5d-5912-4efc-8f86-96218e1b5dbd" providerId="ADAL" clId="{F61118C2-DA50-4646-802F-2C4C319BFF65}" dt="2023-06-08T08:35:40.304" v="1246" actId="20577"/>
          <ac:spMkLst>
            <pc:docMk/>
            <pc:sldMk cId="2295552553" sldId="264"/>
            <ac:spMk id="7" creationId="{68083BD8-2CF1-B1B3-9B1E-20978DEEC22E}"/>
          </ac:spMkLst>
        </pc:spChg>
      </pc:sldChg>
      <pc:sldChg chg="addSp delSp modSp del mod">
        <pc:chgData name="SCHOEMAKER Robin" userId="2c999c5d-5912-4efc-8f86-96218e1b5dbd" providerId="ADAL" clId="{F61118C2-DA50-4646-802F-2C4C319BFF65}" dt="2023-06-08T10:52:01.793" v="1313" actId="47"/>
        <pc:sldMkLst>
          <pc:docMk/>
          <pc:sldMk cId="2852003000" sldId="265"/>
        </pc:sldMkLst>
        <pc:spChg chg="mod">
          <ac:chgData name="SCHOEMAKER Robin" userId="2c999c5d-5912-4efc-8f86-96218e1b5dbd" providerId="ADAL" clId="{F61118C2-DA50-4646-802F-2C4C319BFF65}" dt="2023-06-05T14:15:01.449" v="798" actId="20577"/>
          <ac:spMkLst>
            <pc:docMk/>
            <pc:sldMk cId="2852003000" sldId="265"/>
            <ac:spMk id="2" creationId="{46089E85-C1D4-F8EB-8947-E04EDEBE8A24}"/>
          </ac:spMkLst>
        </pc:spChg>
        <pc:spChg chg="add mod">
          <ac:chgData name="SCHOEMAKER Robin" userId="2c999c5d-5912-4efc-8f86-96218e1b5dbd" providerId="ADAL" clId="{F61118C2-DA50-4646-802F-2C4C319BFF65}" dt="2023-06-05T13:08:43.441" v="726"/>
          <ac:spMkLst>
            <pc:docMk/>
            <pc:sldMk cId="2852003000" sldId="265"/>
            <ac:spMk id="3" creationId="{871758ED-34AC-2CC8-F3DB-F6B6782F4426}"/>
          </ac:spMkLst>
        </pc:spChg>
        <pc:spChg chg="del">
          <ac:chgData name="SCHOEMAKER Robin" userId="2c999c5d-5912-4efc-8f86-96218e1b5dbd" providerId="ADAL" clId="{F61118C2-DA50-4646-802F-2C4C319BFF65}" dt="2023-06-05T13:08:43.083" v="725" actId="478"/>
          <ac:spMkLst>
            <pc:docMk/>
            <pc:sldMk cId="2852003000" sldId="265"/>
            <ac:spMk id="6" creationId="{9ADE5F83-69D0-A1F2-B6CA-29BCE0C3D25B}"/>
          </ac:spMkLst>
        </pc:spChg>
      </pc:sldChg>
      <pc:sldChg chg="addSp delSp modSp add del mod">
        <pc:chgData name="SCHOEMAKER Robin" userId="2c999c5d-5912-4efc-8f86-96218e1b5dbd" providerId="ADAL" clId="{F61118C2-DA50-4646-802F-2C4C319BFF65}" dt="2023-06-09T07:54:07.920" v="4401" actId="313"/>
        <pc:sldMkLst>
          <pc:docMk/>
          <pc:sldMk cId="1143651089" sldId="266"/>
        </pc:sldMkLst>
        <pc:spChg chg="mod">
          <ac:chgData name="SCHOEMAKER Robin" userId="2c999c5d-5912-4efc-8f86-96218e1b5dbd" providerId="ADAL" clId="{F61118C2-DA50-4646-802F-2C4C319BFF65}" dt="2023-06-05T14:16:40.047" v="905" actId="20577"/>
          <ac:spMkLst>
            <pc:docMk/>
            <pc:sldMk cId="1143651089" sldId="266"/>
            <ac:spMk id="2" creationId="{46089E85-C1D4-F8EB-8947-E04EDEBE8A24}"/>
          </ac:spMkLst>
        </pc:spChg>
        <pc:spChg chg="del">
          <ac:chgData name="SCHOEMAKER Robin" userId="2c999c5d-5912-4efc-8f86-96218e1b5dbd" providerId="ADAL" clId="{F61118C2-DA50-4646-802F-2C4C319BFF65}" dt="2023-06-08T14:19:47.192" v="2651" actId="478"/>
          <ac:spMkLst>
            <pc:docMk/>
            <pc:sldMk cId="1143651089" sldId="266"/>
            <ac:spMk id="3" creationId="{3B04CCB8-44D4-3C65-4ECB-3604610A50A2}"/>
          </ac:spMkLst>
        </pc:spChg>
        <pc:spChg chg="add mod">
          <ac:chgData name="SCHOEMAKER Robin" userId="2c999c5d-5912-4efc-8f86-96218e1b5dbd" providerId="ADAL" clId="{F61118C2-DA50-4646-802F-2C4C319BFF65}" dt="2023-06-05T13:08:47.533" v="728"/>
          <ac:spMkLst>
            <pc:docMk/>
            <pc:sldMk cId="1143651089" sldId="266"/>
            <ac:spMk id="4" creationId="{1B9304F1-D2C5-B2CB-AD0E-4F9842915A7A}"/>
          </ac:spMkLst>
        </pc:spChg>
        <pc:spChg chg="add del mod">
          <ac:chgData name="SCHOEMAKER Robin" userId="2c999c5d-5912-4efc-8f86-96218e1b5dbd" providerId="ADAL" clId="{F61118C2-DA50-4646-802F-2C4C319BFF65}" dt="2023-06-05T14:15:23.325" v="800"/>
          <ac:spMkLst>
            <pc:docMk/>
            <pc:sldMk cId="1143651089" sldId="266"/>
            <ac:spMk id="5" creationId="{FB499C43-6CAC-88E4-5341-4ECB2F1C4916}"/>
          </ac:spMkLst>
        </pc:spChg>
        <pc:spChg chg="del">
          <ac:chgData name="SCHOEMAKER Robin" userId="2c999c5d-5912-4efc-8f86-96218e1b5dbd" providerId="ADAL" clId="{F61118C2-DA50-4646-802F-2C4C319BFF65}" dt="2023-06-05T13:08:47.252" v="727" actId="478"/>
          <ac:spMkLst>
            <pc:docMk/>
            <pc:sldMk cId="1143651089" sldId="266"/>
            <ac:spMk id="6" creationId="{B1F0D235-E73A-31A0-926C-3F17564FB8DC}"/>
          </ac:spMkLst>
        </pc:spChg>
        <pc:spChg chg="add mod">
          <ac:chgData name="SCHOEMAKER Robin" userId="2c999c5d-5912-4efc-8f86-96218e1b5dbd" providerId="ADAL" clId="{F61118C2-DA50-4646-802F-2C4C319BFF65}" dt="2023-06-09T07:54:07.920" v="4401" actId="313"/>
          <ac:spMkLst>
            <pc:docMk/>
            <pc:sldMk cId="1143651089" sldId="266"/>
            <ac:spMk id="7" creationId="{D7C1FA0C-06A9-D9BA-8DF4-B51E31C0B55F}"/>
          </ac:spMkLst>
        </pc:spChg>
      </pc:sldChg>
      <pc:sldChg chg="add del">
        <pc:chgData name="SCHOEMAKER Robin" userId="2c999c5d-5912-4efc-8f86-96218e1b5dbd" providerId="ADAL" clId="{F61118C2-DA50-4646-802F-2C4C319BFF65}" dt="2023-06-05T13:33:58.299" v="745" actId="2696"/>
        <pc:sldMkLst>
          <pc:docMk/>
          <pc:sldMk cId="2263159966" sldId="267"/>
        </pc:sldMkLst>
      </pc:sldChg>
      <pc:sldChg chg="addSp delSp modSp add del mod modNotesTx">
        <pc:chgData name="SCHOEMAKER Robin" userId="2c999c5d-5912-4efc-8f86-96218e1b5dbd" providerId="ADAL" clId="{F61118C2-DA50-4646-802F-2C4C319BFF65}" dt="2023-06-09T07:55:04.674" v="4403" actId="14100"/>
        <pc:sldMkLst>
          <pc:docMk/>
          <pc:sldMk cId="1167929789" sldId="271"/>
        </pc:sldMkLst>
        <pc:spChg chg="add mod">
          <ac:chgData name="SCHOEMAKER Robin" userId="2c999c5d-5912-4efc-8f86-96218e1b5dbd" providerId="ADAL" clId="{F61118C2-DA50-4646-802F-2C4C319BFF65}" dt="2023-06-08T10:52:32.620" v="1339" actId="20577"/>
          <ac:spMkLst>
            <pc:docMk/>
            <pc:sldMk cId="1167929789" sldId="271"/>
            <ac:spMk id="2" creationId="{B4F5D5B8-F16C-427D-85C6-17D5E43764A0}"/>
          </ac:spMkLst>
        </pc:spChg>
        <pc:spChg chg="mod">
          <ac:chgData name="SCHOEMAKER Robin" userId="2c999c5d-5912-4efc-8f86-96218e1b5dbd" providerId="ADAL" clId="{F61118C2-DA50-4646-802F-2C4C319BFF65}" dt="2023-06-09T07:53:45.061" v="4395" actId="1076"/>
          <ac:spMkLst>
            <pc:docMk/>
            <pc:sldMk cId="1167929789" sldId="271"/>
            <ac:spMk id="4" creationId="{049ACF66-AC58-F6EC-2E83-4FFA2E9DFE8A}"/>
          </ac:spMkLst>
        </pc:spChg>
        <pc:spChg chg="add mod">
          <ac:chgData name="SCHOEMAKER Robin" userId="2c999c5d-5912-4efc-8f86-96218e1b5dbd" providerId="ADAL" clId="{F61118C2-DA50-4646-802F-2C4C319BFF65}" dt="2023-06-08T14:19:42.456" v="2650"/>
          <ac:spMkLst>
            <pc:docMk/>
            <pc:sldMk cId="1167929789" sldId="271"/>
            <ac:spMk id="6" creationId="{7D5CAA2E-246C-0EF3-B9D4-BE0D8BE2967C}"/>
          </ac:spMkLst>
        </pc:spChg>
        <pc:spChg chg="mod">
          <ac:chgData name="SCHOEMAKER Robin" userId="2c999c5d-5912-4efc-8f86-96218e1b5dbd" providerId="ADAL" clId="{F61118C2-DA50-4646-802F-2C4C319BFF65}" dt="2023-06-08T10:54:36.666" v="1351" actId="14100"/>
          <ac:spMkLst>
            <pc:docMk/>
            <pc:sldMk cId="1167929789" sldId="271"/>
            <ac:spMk id="10" creationId="{B77242B5-B5F1-4E8F-A412-88D917B2C633}"/>
          </ac:spMkLst>
        </pc:spChg>
        <pc:spChg chg="mod">
          <ac:chgData name="SCHOEMAKER Robin" userId="2c999c5d-5912-4efc-8f86-96218e1b5dbd" providerId="ADAL" clId="{F61118C2-DA50-4646-802F-2C4C319BFF65}" dt="2023-06-08T12:38:58.743" v="2182" actId="14100"/>
          <ac:spMkLst>
            <pc:docMk/>
            <pc:sldMk cId="1167929789" sldId="271"/>
            <ac:spMk id="12" creationId="{4860325F-6816-4CE3-9E90-81471F0D0A61}"/>
          </ac:spMkLst>
        </pc:spChg>
        <pc:spChg chg="del">
          <ac:chgData name="SCHOEMAKER Robin" userId="2c999c5d-5912-4efc-8f86-96218e1b5dbd" providerId="ADAL" clId="{F61118C2-DA50-4646-802F-2C4C319BFF65}" dt="2023-06-08T10:52:05.040" v="1314" actId="478"/>
          <ac:spMkLst>
            <pc:docMk/>
            <pc:sldMk cId="1167929789" sldId="271"/>
            <ac:spMk id="15" creationId="{6589587F-0D3F-4D4E-BE06-24F15374BEE5}"/>
          </ac:spMkLst>
        </pc:spChg>
        <pc:spChg chg="mod">
          <ac:chgData name="SCHOEMAKER Robin" userId="2c999c5d-5912-4efc-8f86-96218e1b5dbd" providerId="ADAL" clId="{F61118C2-DA50-4646-802F-2C4C319BFF65}" dt="2023-06-08T11:05:02.463" v="1353" actId="1076"/>
          <ac:spMkLst>
            <pc:docMk/>
            <pc:sldMk cId="1167929789" sldId="271"/>
            <ac:spMk id="16" creationId="{CAF3A03A-7152-48AC-B7DB-6F025E9065AF}"/>
          </ac:spMkLst>
        </pc:spChg>
        <pc:spChg chg="mod">
          <ac:chgData name="SCHOEMAKER Robin" userId="2c999c5d-5912-4efc-8f86-96218e1b5dbd" providerId="ADAL" clId="{F61118C2-DA50-4646-802F-2C4C319BFF65}" dt="2023-06-08T11:05:05.151" v="1354" actId="1076"/>
          <ac:spMkLst>
            <pc:docMk/>
            <pc:sldMk cId="1167929789" sldId="271"/>
            <ac:spMk id="18" creationId="{A2B21625-E55C-4456-8322-46A6B3F7A156}"/>
          </ac:spMkLst>
        </pc:spChg>
        <pc:spChg chg="mod">
          <ac:chgData name="SCHOEMAKER Robin" userId="2c999c5d-5912-4efc-8f86-96218e1b5dbd" providerId="ADAL" clId="{F61118C2-DA50-4646-802F-2C4C319BFF65}" dt="2023-06-08T11:05:14.630" v="1356" actId="14100"/>
          <ac:spMkLst>
            <pc:docMk/>
            <pc:sldMk cId="1167929789" sldId="271"/>
            <ac:spMk id="19" creationId="{35FA06E5-26D9-42AC-BB12-CA9578CE6C43}"/>
          </ac:spMkLst>
        </pc:spChg>
        <pc:spChg chg="mod">
          <ac:chgData name="SCHOEMAKER Robin" userId="2c999c5d-5912-4efc-8f86-96218e1b5dbd" providerId="ADAL" clId="{F61118C2-DA50-4646-802F-2C4C319BFF65}" dt="2023-06-08T12:24:48.599" v="2164" actId="404"/>
          <ac:spMkLst>
            <pc:docMk/>
            <pc:sldMk cId="1167929789" sldId="271"/>
            <ac:spMk id="20" creationId="{6835E05E-6831-42E8-816D-61435E1A1BAF}"/>
          </ac:spMkLst>
        </pc:spChg>
        <pc:spChg chg="mod">
          <ac:chgData name="SCHOEMAKER Robin" userId="2c999c5d-5912-4efc-8f86-96218e1b5dbd" providerId="ADAL" clId="{F61118C2-DA50-4646-802F-2C4C319BFF65}" dt="2023-06-08T10:53:11.158" v="1348" actId="1076"/>
          <ac:spMkLst>
            <pc:docMk/>
            <pc:sldMk cId="1167929789" sldId="271"/>
            <ac:spMk id="61" creationId="{8AADB303-49BD-4665-8F6E-75870433A832}"/>
          </ac:spMkLst>
        </pc:spChg>
        <pc:spChg chg="mod">
          <ac:chgData name="SCHOEMAKER Robin" userId="2c999c5d-5912-4efc-8f86-96218e1b5dbd" providerId="ADAL" clId="{F61118C2-DA50-4646-802F-2C4C319BFF65}" dt="2023-06-08T10:53:11.158" v="1348" actId="1076"/>
          <ac:spMkLst>
            <pc:docMk/>
            <pc:sldMk cId="1167929789" sldId="271"/>
            <ac:spMk id="66" creationId="{2C761AFC-4CA3-4C78-A1EF-AB5D92DD8A42}"/>
          </ac:spMkLst>
        </pc:spChg>
        <pc:grpChg chg="add mod">
          <ac:chgData name="SCHOEMAKER Robin" userId="2c999c5d-5912-4efc-8f86-96218e1b5dbd" providerId="ADAL" clId="{F61118C2-DA50-4646-802F-2C4C319BFF65}" dt="2023-06-08T10:53:01.109" v="1345" actId="164"/>
          <ac:grpSpMkLst>
            <pc:docMk/>
            <pc:sldMk cId="1167929789" sldId="271"/>
            <ac:grpSpMk id="3" creationId="{36FDE1A5-CB03-B4D5-645B-D33E1F76E5FE}"/>
          </ac:grpSpMkLst>
        </pc:grpChg>
        <pc:grpChg chg="add mod">
          <ac:chgData name="SCHOEMAKER Robin" userId="2c999c5d-5912-4efc-8f86-96218e1b5dbd" providerId="ADAL" clId="{F61118C2-DA50-4646-802F-2C4C319BFF65}" dt="2023-06-08T10:53:11.158" v="1348" actId="1076"/>
          <ac:grpSpMkLst>
            <pc:docMk/>
            <pc:sldMk cId="1167929789" sldId="271"/>
            <ac:grpSpMk id="5" creationId="{08FDCB93-6D86-4EDE-E62F-1EBD1F12A283}"/>
          </ac:grpSpMkLst>
        </pc:grpChg>
        <pc:picChg chg="mod">
          <ac:chgData name="SCHOEMAKER Robin" userId="2c999c5d-5912-4efc-8f86-96218e1b5dbd" providerId="ADAL" clId="{F61118C2-DA50-4646-802F-2C4C319BFF65}" dt="2023-06-08T10:53:11.158" v="1348" actId="1076"/>
          <ac:picMkLst>
            <pc:docMk/>
            <pc:sldMk cId="1167929789" sldId="271"/>
            <ac:picMk id="53" creationId="{304204C6-4B83-42AC-A0EE-789E1384166B}"/>
          </ac:picMkLst>
        </pc:picChg>
        <pc:cxnChg chg="mod">
          <ac:chgData name="SCHOEMAKER Robin" userId="2c999c5d-5912-4efc-8f86-96218e1b5dbd" providerId="ADAL" clId="{F61118C2-DA50-4646-802F-2C4C319BFF65}" dt="2023-06-09T07:55:04.674" v="4403" actId="14100"/>
          <ac:cxnSpMkLst>
            <pc:docMk/>
            <pc:sldMk cId="1167929789" sldId="271"/>
            <ac:cxnSpMk id="17" creationId="{5DFBDE71-A591-403E-A0E5-AEBACEE3113C}"/>
          </ac:cxnSpMkLst>
        </pc:cxnChg>
        <pc:cxnChg chg="mod">
          <ac:chgData name="SCHOEMAKER Robin" userId="2c999c5d-5912-4efc-8f86-96218e1b5dbd" providerId="ADAL" clId="{F61118C2-DA50-4646-802F-2C4C319BFF65}" dt="2023-06-08T10:53:11.158" v="1348" actId="1076"/>
          <ac:cxnSpMkLst>
            <pc:docMk/>
            <pc:sldMk cId="1167929789" sldId="271"/>
            <ac:cxnSpMk id="54" creationId="{55DC9696-FCA0-4682-8B53-04B40F5D7FAC}"/>
          </ac:cxnSpMkLst>
        </pc:cxnChg>
        <pc:cxnChg chg="mod">
          <ac:chgData name="SCHOEMAKER Robin" userId="2c999c5d-5912-4efc-8f86-96218e1b5dbd" providerId="ADAL" clId="{F61118C2-DA50-4646-802F-2C4C319BFF65}" dt="2023-06-08T10:53:11.158" v="1348" actId="1076"/>
          <ac:cxnSpMkLst>
            <pc:docMk/>
            <pc:sldMk cId="1167929789" sldId="271"/>
            <ac:cxnSpMk id="55" creationId="{7F0F5D8E-2340-4192-A858-B7A881DE9BC9}"/>
          </ac:cxnSpMkLst>
        </pc:cxnChg>
        <pc:cxnChg chg="mod">
          <ac:chgData name="SCHOEMAKER Robin" userId="2c999c5d-5912-4efc-8f86-96218e1b5dbd" providerId="ADAL" clId="{F61118C2-DA50-4646-802F-2C4C319BFF65}" dt="2023-06-08T10:53:11.158" v="1348" actId="1076"/>
          <ac:cxnSpMkLst>
            <pc:docMk/>
            <pc:sldMk cId="1167929789" sldId="271"/>
            <ac:cxnSpMk id="56" creationId="{BCF6F260-CB2B-4AFB-9E7E-CEA6500E8211}"/>
          </ac:cxnSpMkLst>
        </pc:cxnChg>
        <pc:cxnChg chg="mod">
          <ac:chgData name="SCHOEMAKER Robin" userId="2c999c5d-5912-4efc-8f86-96218e1b5dbd" providerId="ADAL" clId="{F61118C2-DA50-4646-802F-2C4C319BFF65}" dt="2023-06-08T10:53:11.158" v="1348" actId="1076"/>
          <ac:cxnSpMkLst>
            <pc:docMk/>
            <pc:sldMk cId="1167929789" sldId="271"/>
            <ac:cxnSpMk id="57" creationId="{1A0D858C-703E-48F1-8FAC-99E2966D3AFC}"/>
          </ac:cxnSpMkLst>
        </pc:cxnChg>
      </pc:sldChg>
      <pc:sldChg chg="add del">
        <pc:chgData name="SCHOEMAKER Robin" userId="2c999c5d-5912-4efc-8f86-96218e1b5dbd" providerId="ADAL" clId="{F61118C2-DA50-4646-802F-2C4C319BFF65}" dt="2023-06-05T14:16:30.975" v="902" actId="47"/>
        <pc:sldMkLst>
          <pc:docMk/>
          <pc:sldMk cId="1045704066" sldId="346"/>
        </pc:sldMkLst>
      </pc:sldChg>
      <pc:sldChg chg="addSp delSp modSp add mod modNotesTx">
        <pc:chgData name="SCHOEMAKER Robin" userId="2c999c5d-5912-4efc-8f86-96218e1b5dbd" providerId="ADAL" clId="{F61118C2-DA50-4646-802F-2C4C319BFF65}" dt="2023-06-08T15:36:39.273" v="3048" actId="20577"/>
        <pc:sldMkLst>
          <pc:docMk/>
          <pc:sldMk cId="1144203822" sldId="687"/>
        </pc:sldMkLst>
        <pc:spChg chg="mod">
          <ac:chgData name="SCHOEMAKER Robin" userId="2c999c5d-5912-4efc-8f86-96218e1b5dbd" providerId="ADAL" clId="{F61118C2-DA50-4646-802F-2C4C319BFF65}" dt="2023-06-08T09:04:23.294" v="1297" actId="14100"/>
          <ac:spMkLst>
            <pc:docMk/>
            <pc:sldMk cId="1144203822" sldId="687"/>
            <ac:spMk id="3" creationId="{C25732FD-ABBB-FDD0-D037-2E8C7DEFA01A}"/>
          </ac:spMkLst>
        </pc:spChg>
        <pc:spChg chg="mod ord">
          <ac:chgData name="SCHOEMAKER Robin" userId="2c999c5d-5912-4efc-8f86-96218e1b5dbd" providerId="ADAL" clId="{F61118C2-DA50-4646-802F-2C4C319BFF65}" dt="2023-06-08T08:53:21.890" v="1262" actId="207"/>
          <ac:spMkLst>
            <pc:docMk/>
            <pc:sldMk cId="1144203822" sldId="687"/>
            <ac:spMk id="4" creationId="{78975D36-46E9-82FC-F5A1-08F597DDE41F}"/>
          </ac:spMkLst>
        </pc:spChg>
        <pc:spChg chg="add mod">
          <ac:chgData name="SCHOEMAKER Robin" userId="2c999c5d-5912-4efc-8f86-96218e1b5dbd" providerId="ADAL" clId="{F61118C2-DA50-4646-802F-2C4C319BFF65}" dt="2023-06-08T14:29:22.598" v="2664" actId="20577"/>
          <ac:spMkLst>
            <pc:docMk/>
            <pc:sldMk cId="1144203822" sldId="687"/>
            <ac:spMk id="5" creationId="{74CC75EE-887A-15CB-DDBC-2A6F95545348}"/>
          </ac:spMkLst>
        </pc:spChg>
        <pc:spChg chg="del">
          <ac:chgData name="SCHOEMAKER Robin" userId="2c999c5d-5912-4efc-8f86-96218e1b5dbd" providerId="ADAL" clId="{F61118C2-DA50-4646-802F-2C4C319BFF65}" dt="2023-06-08T08:52:34.112" v="1255" actId="478"/>
          <ac:spMkLst>
            <pc:docMk/>
            <pc:sldMk cId="1144203822" sldId="687"/>
            <ac:spMk id="6" creationId="{028B3238-181A-49DD-EE4F-E7F0C1E8613E}"/>
          </ac:spMkLst>
        </pc:spChg>
        <pc:spChg chg="mod">
          <ac:chgData name="SCHOEMAKER Robin" userId="2c999c5d-5912-4efc-8f86-96218e1b5dbd" providerId="ADAL" clId="{F61118C2-DA50-4646-802F-2C4C319BFF65}" dt="2023-06-08T08:53:30.134" v="1263" actId="1076"/>
          <ac:spMkLst>
            <pc:docMk/>
            <pc:sldMk cId="1144203822" sldId="687"/>
            <ac:spMk id="7" creationId="{83BDAB58-545A-DC13-37E0-B9FEA3765071}"/>
          </ac:spMkLst>
        </pc:spChg>
        <pc:spChg chg="add mod">
          <ac:chgData name="SCHOEMAKER Robin" userId="2c999c5d-5912-4efc-8f86-96218e1b5dbd" providerId="ADAL" clId="{F61118C2-DA50-4646-802F-2C4C319BFF65}" dt="2023-06-08T14:19:23.030" v="2641"/>
          <ac:spMkLst>
            <pc:docMk/>
            <pc:sldMk cId="1144203822" sldId="687"/>
            <ac:spMk id="8" creationId="{98137DA4-209F-B51C-C29C-9B42E16845BB}"/>
          </ac:spMkLst>
        </pc:spChg>
        <pc:picChg chg="mod">
          <ac:chgData name="SCHOEMAKER Robin" userId="2c999c5d-5912-4efc-8f86-96218e1b5dbd" providerId="ADAL" clId="{F61118C2-DA50-4646-802F-2C4C319BFF65}" dt="2023-06-08T08:53:07.175" v="1260" actId="1076"/>
          <ac:picMkLst>
            <pc:docMk/>
            <pc:sldMk cId="1144203822" sldId="687"/>
            <ac:picMk id="2" creationId="{C224465E-6F1A-4651-B87C-FCDC039C21B3}"/>
          </ac:picMkLst>
        </pc:picChg>
      </pc:sldChg>
      <pc:sldChg chg="addSp delSp modSp add mod modNotesTx">
        <pc:chgData name="SCHOEMAKER Robin" userId="2c999c5d-5912-4efc-8f86-96218e1b5dbd" providerId="ADAL" clId="{F61118C2-DA50-4646-802F-2C4C319BFF65}" dt="2023-06-08T15:36:36.010" v="3047" actId="20577"/>
        <pc:sldMkLst>
          <pc:docMk/>
          <pc:sldMk cId="2516320103" sldId="700"/>
        </pc:sldMkLst>
        <pc:spChg chg="mod">
          <ac:chgData name="SCHOEMAKER Robin" userId="2c999c5d-5912-4efc-8f86-96218e1b5dbd" providerId="ADAL" clId="{F61118C2-DA50-4646-802F-2C4C319BFF65}" dt="2023-06-08T14:18:26.011" v="2633" actId="1076"/>
          <ac:spMkLst>
            <pc:docMk/>
            <pc:sldMk cId="2516320103" sldId="700"/>
            <ac:spMk id="2" creationId="{C102A93E-F37C-5706-061E-445F02BEBCDD}"/>
          </ac:spMkLst>
        </pc:spChg>
        <pc:spChg chg="mod">
          <ac:chgData name="SCHOEMAKER Robin" userId="2c999c5d-5912-4efc-8f86-96218e1b5dbd" providerId="ADAL" clId="{F61118C2-DA50-4646-802F-2C4C319BFF65}" dt="2023-06-08T08:59:29.990" v="1273" actId="1076"/>
          <ac:spMkLst>
            <pc:docMk/>
            <pc:sldMk cId="2516320103" sldId="700"/>
            <ac:spMk id="3" creationId="{2AA49693-8A4D-21E9-7B66-6FBC64DA8585}"/>
          </ac:spMkLst>
        </pc:spChg>
        <pc:spChg chg="del">
          <ac:chgData name="SCHOEMAKER Robin" userId="2c999c5d-5912-4efc-8f86-96218e1b5dbd" providerId="ADAL" clId="{F61118C2-DA50-4646-802F-2C4C319BFF65}" dt="2023-06-08T08:52:31.483" v="1254" actId="478"/>
          <ac:spMkLst>
            <pc:docMk/>
            <pc:sldMk cId="2516320103" sldId="700"/>
            <ac:spMk id="4" creationId="{D3174D8B-55BF-3562-8EFA-480F4861814D}"/>
          </ac:spMkLst>
        </pc:spChg>
        <pc:spChg chg="mod">
          <ac:chgData name="SCHOEMAKER Robin" userId="2c999c5d-5912-4efc-8f86-96218e1b5dbd" providerId="ADAL" clId="{F61118C2-DA50-4646-802F-2C4C319BFF65}" dt="2023-06-08T08:59:29.990" v="1273" actId="1076"/>
          <ac:spMkLst>
            <pc:docMk/>
            <pc:sldMk cId="2516320103" sldId="700"/>
            <ac:spMk id="6" creationId="{4F763037-1C8C-6B2E-8812-3B64F4368E6A}"/>
          </ac:spMkLst>
        </pc:spChg>
        <pc:spChg chg="add mod">
          <ac:chgData name="SCHOEMAKER Robin" userId="2c999c5d-5912-4efc-8f86-96218e1b5dbd" providerId="ADAL" clId="{F61118C2-DA50-4646-802F-2C4C319BFF65}" dt="2023-06-08T14:29:18.397" v="2660" actId="20577"/>
          <ac:spMkLst>
            <pc:docMk/>
            <pc:sldMk cId="2516320103" sldId="700"/>
            <ac:spMk id="8" creationId="{903B1DA3-23E0-5F7D-A38A-9590F37EC215}"/>
          </ac:spMkLst>
        </pc:spChg>
        <pc:spChg chg="add mod">
          <ac:chgData name="SCHOEMAKER Robin" userId="2c999c5d-5912-4efc-8f86-96218e1b5dbd" providerId="ADAL" clId="{F61118C2-DA50-4646-802F-2C4C319BFF65}" dt="2023-06-08T14:19:21.565" v="2640"/>
          <ac:spMkLst>
            <pc:docMk/>
            <pc:sldMk cId="2516320103" sldId="700"/>
            <ac:spMk id="10" creationId="{F3C5D9BD-1CFC-97FD-F7B9-86C64027A8AD}"/>
          </ac:spMkLst>
        </pc:spChg>
        <pc:spChg chg="mod">
          <ac:chgData name="SCHOEMAKER Robin" userId="2c999c5d-5912-4efc-8f86-96218e1b5dbd" providerId="ADAL" clId="{F61118C2-DA50-4646-802F-2C4C319BFF65}" dt="2023-06-08T08:59:29.990" v="1273" actId="1076"/>
          <ac:spMkLst>
            <pc:docMk/>
            <pc:sldMk cId="2516320103" sldId="700"/>
            <ac:spMk id="15" creationId="{A6264DA2-6990-98A1-294E-0EDED6685133}"/>
          </ac:spMkLst>
        </pc:spChg>
        <pc:spChg chg="add mod">
          <ac:chgData name="SCHOEMAKER Robin" userId="2c999c5d-5912-4efc-8f86-96218e1b5dbd" providerId="ADAL" clId="{F61118C2-DA50-4646-802F-2C4C319BFF65}" dt="2023-06-08T15:24:27.397" v="2986" actId="14100"/>
          <ac:spMkLst>
            <pc:docMk/>
            <pc:sldMk cId="2516320103" sldId="700"/>
            <ac:spMk id="16" creationId="{457DF0D6-D656-3957-526E-84FA8FF92E57}"/>
          </ac:spMkLst>
        </pc:spChg>
        <pc:picChg chg="mod">
          <ac:chgData name="SCHOEMAKER Robin" userId="2c999c5d-5912-4efc-8f86-96218e1b5dbd" providerId="ADAL" clId="{F61118C2-DA50-4646-802F-2C4C319BFF65}" dt="2023-06-08T08:59:29.990" v="1273" actId="1076"/>
          <ac:picMkLst>
            <pc:docMk/>
            <pc:sldMk cId="2516320103" sldId="700"/>
            <ac:picMk id="5" creationId="{ACF24681-65EE-15BF-97E2-8144D09C4076}"/>
          </ac:picMkLst>
        </pc:picChg>
        <pc:picChg chg="mod">
          <ac:chgData name="SCHOEMAKER Robin" userId="2c999c5d-5912-4efc-8f86-96218e1b5dbd" providerId="ADAL" clId="{F61118C2-DA50-4646-802F-2C4C319BFF65}" dt="2023-06-08T08:59:16.246" v="1269" actId="1076"/>
          <ac:picMkLst>
            <pc:docMk/>
            <pc:sldMk cId="2516320103" sldId="700"/>
            <ac:picMk id="7" creationId="{9E59BB6A-D008-DA4D-4A56-C38139A2C66A}"/>
          </ac:picMkLst>
        </pc:picChg>
        <pc:picChg chg="add del mod">
          <ac:chgData name="SCHOEMAKER Robin" userId="2c999c5d-5912-4efc-8f86-96218e1b5dbd" providerId="ADAL" clId="{F61118C2-DA50-4646-802F-2C4C319BFF65}" dt="2023-06-08T14:13:41.823" v="2471"/>
          <ac:picMkLst>
            <pc:docMk/>
            <pc:sldMk cId="2516320103" sldId="700"/>
            <ac:picMk id="9" creationId="{55BC4F7C-7CA2-779A-4AAE-C66CF66F420B}"/>
          </ac:picMkLst>
        </pc:picChg>
        <pc:cxnChg chg="del mod">
          <ac:chgData name="SCHOEMAKER Robin" userId="2c999c5d-5912-4efc-8f86-96218e1b5dbd" providerId="ADAL" clId="{F61118C2-DA50-4646-802F-2C4C319BFF65}" dt="2023-06-08T15:24:05.972" v="2979" actId="478"/>
          <ac:cxnSpMkLst>
            <pc:docMk/>
            <pc:sldMk cId="2516320103" sldId="700"/>
            <ac:cxnSpMk id="11" creationId="{C22B6CAB-BD04-8B75-D93C-D6F242C722FE}"/>
          </ac:cxnSpMkLst>
        </pc:cxnChg>
      </pc:sldChg>
      <pc:sldChg chg="addSp delSp modSp add del mod">
        <pc:chgData name="SCHOEMAKER Robin" userId="2c999c5d-5912-4efc-8f86-96218e1b5dbd" providerId="ADAL" clId="{F61118C2-DA50-4646-802F-2C4C319BFF65}" dt="2023-06-08T13:12:03.503" v="2223" actId="47"/>
        <pc:sldMkLst>
          <pc:docMk/>
          <pc:sldMk cId="541400803" sldId="701"/>
        </pc:sldMkLst>
        <pc:spChg chg="add mod">
          <ac:chgData name="SCHOEMAKER Robin" userId="2c999c5d-5912-4efc-8f86-96218e1b5dbd" providerId="ADAL" clId="{F61118C2-DA50-4646-802F-2C4C319BFF65}" dt="2023-06-08T08:35:51.981" v="1248"/>
          <ac:spMkLst>
            <pc:docMk/>
            <pc:sldMk cId="541400803" sldId="701"/>
            <ac:spMk id="2" creationId="{3010BE28-2A1E-3414-D0F6-B44489FF585D}"/>
          </ac:spMkLst>
        </pc:spChg>
        <pc:spChg chg="add del mod">
          <ac:chgData name="SCHOEMAKER Robin" userId="2c999c5d-5912-4efc-8f86-96218e1b5dbd" providerId="ADAL" clId="{F61118C2-DA50-4646-802F-2C4C319BFF65}" dt="2023-06-08T11:28:04.497" v="1757" actId="478"/>
          <ac:spMkLst>
            <pc:docMk/>
            <pc:sldMk cId="541400803" sldId="701"/>
            <ac:spMk id="3" creationId="{7F9197C1-1270-18F1-8882-FF849E093CD9}"/>
          </ac:spMkLst>
        </pc:spChg>
        <pc:spChg chg="add del mod">
          <ac:chgData name="SCHOEMAKER Robin" userId="2c999c5d-5912-4efc-8f86-96218e1b5dbd" providerId="ADAL" clId="{F61118C2-DA50-4646-802F-2C4C319BFF65}" dt="2023-06-08T11:28:04.497" v="1757" actId="478"/>
          <ac:spMkLst>
            <pc:docMk/>
            <pc:sldMk cId="541400803" sldId="701"/>
            <ac:spMk id="4" creationId="{D198DE82-E648-2925-D573-B6DE1AD59C52}"/>
          </ac:spMkLst>
        </pc:spChg>
        <pc:spChg chg="del mod">
          <ac:chgData name="SCHOEMAKER Robin" userId="2c999c5d-5912-4efc-8f86-96218e1b5dbd" providerId="ADAL" clId="{F61118C2-DA50-4646-802F-2C4C319BFF65}" dt="2023-06-08T11:10:15.900" v="1391" actId="478"/>
          <ac:spMkLst>
            <pc:docMk/>
            <pc:sldMk cId="541400803" sldId="701"/>
            <ac:spMk id="5" creationId="{D961A062-359B-50E1-FE00-F6565FB37629}"/>
          </ac:spMkLst>
        </pc:spChg>
        <pc:spChg chg="del">
          <ac:chgData name="SCHOEMAKER Robin" userId="2c999c5d-5912-4efc-8f86-96218e1b5dbd" providerId="ADAL" clId="{F61118C2-DA50-4646-802F-2C4C319BFF65}" dt="2023-06-08T08:35:54.530" v="1249" actId="478"/>
          <ac:spMkLst>
            <pc:docMk/>
            <pc:sldMk cId="541400803" sldId="701"/>
            <ac:spMk id="6" creationId="{30FF4C78-560F-EBB1-761F-EA32EB223011}"/>
          </ac:spMkLst>
        </pc:spChg>
        <pc:spChg chg="add mod">
          <ac:chgData name="SCHOEMAKER Robin" userId="2c999c5d-5912-4efc-8f86-96218e1b5dbd" providerId="ADAL" clId="{F61118C2-DA50-4646-802F-2C4C319BFF65}" dt="2023-06-08T12:18:12.292" v="2147" actId="1076"/>
          <ac:spMkLst>
            <pc:docMk/>
            <pc:sldMk cId="541400803" sldId="701"/>
            <ac:spMk id="8" creationId="{C0D4E568-F6FC-4F29-B1A0-B49978D6DBCF}"/>
          </ac:spMkLst>
        </pc:spChg>
        <pc:spChg chg="del mod">
          <ac:chgData name="SCHOEMAKER Robin" userId="2c999c5d-5912-4efc-8f86-96218e1b5dbd" providerId="ADAL" clId="{F61118C2-DA50-4646-802F-2C4C319BFF65}" dt="2023-06-08T11:28:04.497" v="1757" actId="478"/>
          <ac:spMkLst>
            <pc:docMk/>
            <pc:sldMk cId="541400803" sldId="701"/>
            <ac:spMk id="18" creationId="{52F6187A-4FC4-DD3E-F1DB-BC82573FEDE5}"/>
          </ac:spMkLst>
        </pc:spChg>
        <pc:spChg chg="del mod">
          <ac:chgData name="SCHOEMAKER Robin" userId="2c999c5d-5912-4efc-8f86-96218e1b5dbd" providerId="ADAL" clId="{F61118C2-DA50-4646-802F-2C4C319BFF65}" dt="2023-06-08T11:28:04.497" v="1757" actId="478"/>
          <ac:spMkLst>
            <pc:docMk/>
            <pc:sldMk cId="541400803" sldId="701"/>
            <ac:spMk id="19" creationId="{A4316202-807C-6699-1E74-E4A536C425AC}"/>
          </ac:spMkLst>
        </pc:spChg>
        <pc:spChg chg="del mod">
          <ac:chgData name="SCHOEMAKER Robin" userId="2c999c5d-5912-4efc-8f86-96218e1b5dbd" providerId="ADAL" clId="{F61118C2-DA50-4646-802F-2C4C319BFF65}" dt="2023-06-08T11:28:04.497" v="1757" actId="478"/>
          <ac:spMkLst>
            <pc:docMk/>
            <pc:sldMk cId="541400803" sldId="701"/>
            <ac:spMk id="21" creationId="{80F68E9C-D04E-8CC6-E90D-E69E44CFB42C}"/>
          </ac:spMkLst>
        </pc:spChg>
        <pc:spChg chg="del mod">
          <ac:chgData name="SCHOEMAKER Robin" userId="2c999c5d-5912-4efc-8f86-96218e1b5dbd" providerId="ADAL" clId="{F61118C2-DA50-4646-802F-2C4C319BFF65}" dt="2023-06-08T11:28:04.497" v="1757" actId="478"/>
          <ac:spMkLst>
            <pc:docMk/>
            <pc:sldMk cId="541400803" sldId="701"/>
            <ac:spMk id="23" creationId="{F85A7F20-65CD-4592-FB37-48875FBFBB53}"/>
          </ac:spMkLst>
        </pc:spChg>
        <pc:spChg chg="del mod">
          <ac:chgData name="SCHOEMAKER Robin" userId="2c999c5d-5912-4efc-8f86-96218e1b5dbd" providerId="ADAL" clId="{F61118C2-DA50-4646-802F-2C4C319BFF65}" dt="2023-06-08T11:28:04.497" v="1757" actId="478"/>
          <ac:spMkLst>
            <pc:docMk/>
            <pc:sldMk cId="541400803" sldId="701"/>
            <ac:spMk id="24" creationId="{C0ED36A6-2E59-8204-DAD7-2C35FF3DF5A9}"/>
          </ac:spMkLst>
        </pc:spChg>
        <pc:spChg chg="del mod">
          <ac:chgData name="SCHOEMAKER Robin" userId="2c999c5d-5912-4efc-8f86-96218e1b5dbd" providerId="ADAL" clId="{F61118C2-DA50-4646-802F-2C4C319BFF65}" dt="2023-06-08T11:28:04.497" v="1757" actId="478"/>
          <ac:spMkLst>
            <pc:docMk/>
            <pc:sldMk cId="541400803" sldId="701"/>
            <ac:spMk id="47" creationId="{F3E1497D-2EB6-AB33-8278-3F7F11AA7609}"/>
          </ac:spMkLst>
        </pc:spChg>
        <pc:spChg chg="del mod">
          <ac:chgData name="SCHOEMAKER Robin" userId="2c999c5d-5912-4efc-8f86-96218e1b5dbd" providerId="ADAL" clId="{F61118C2-DA50-4646-802F-2C4C319BFF65}" dt="2023-06-08T11:28:04.497" v="1757" actId="478"/>
          <ac:spMkLst>
            <pc:docMk/>
            <pc:sldMk cId="541400803" sldId="701"/>
            <ac:spMk id="48" creationId="{0166CCCD-8063-8F40-135A-497C35AC0F0E}"/>
          </ac:spMkLst>
        </pc:spChg>
        <pc:spChg chg="del mod">
          <ac:chgData name="SCHOEMAKER Robin" userId="2c999c5d-5912-4efc-8f86-96218e1b5dbd" providerId="ADAL" clId="{F61118C2-DA50-4646-802F-2C4C319BFF65}" dt="2023-06-08T11:28:04.497" v="1757" actId="478"/>
          <ac:spMkLst>
            <pc:docMk/>
            <pc:sldMk cId="541400803" sldId="701"/>
            <ac:spMk id="49" creationId="{4F3863A8-0B5F-BA0C-8C92-EF20B1ACC114}"/>
          </ac:spMkLst>
        </pc:spChg>
        <pc:picChg chg="del">
          <ac:chgData name="SCHOEMAKER Robin" userId="2c999c5d-5912-4efc-8f86-96218e1b5dbd" providerId="ADAL" clId="{F61118C2-DA50-4646-802F-2C4C319BFF65}" dt="2023-06-08T08:36:08.502" v="1251" actId="478"/>
          <ac:picMkLst>
            <pc:docMk/>
            <pc:sldMk cId="541400803" sldId="701"/>
            <ac:picMk id="7" creationId="{92CE5D44-8DB9-5E9A-64E0-F51BE5DE0CBD}"/>
          </ac:picMkLst>
        </pc:picChg>
        <pc:picChg chg="del mod">
          <ac:chgData name="SCHOEMAKER Robin" userId="2c999c5d-5912-4efc-8f86-96218e1b5dbd" providerId="ADAL" clId="{F61118C2-DA50-4646-802F-2C4C319BFF65}" dt="2023-06-08T11:28:04.497" v="1757" actId="478"/>
          <ac:picMkLst>
            <pc:docMk/>
            <pc:sldMk cId="541400803" sldId="701"/>
            <ac:picMk id="9" creationId="{AF8A4436-0B05-6146-081E-94FF1289A122}"/>
          </ac:picMkLst>
        </pc:picChg>
        <pc:picChg chg="del mod">
          <ac:chgData name="SCHOEMAKER Robin" userId="2c999c5d-5912-4efc-8f86-96218e1b5dbd" providerId="ADAL" clId="{F61118C2-DA50-4646-802F-2C4C319BFF65}" dt="2023-06-08T11:28:04.497" v="1757" actId="478"/>
          <ac:picMkLst>
            <pc:docMk/>
            <pc:sldMk cId="541400803" sldId="701"/>
            <ac:picMk id="10" creationId="{0A424197-37C0-EC3D-F758-A429D4A364EB}"/>
          </ac:picMkLst>
        </pc:picChg>
        <pc:picChg chg="mod ord">
          <ac:chgData name="SCHOEMAKER Robin" userId="2c999c5d-5912-4efc-8f86-96218e1b5dbd" providerId="ADAL" clId="{F61118C2-DA50-4646-802F-2C4C319BFF65}" dt="2023-06-08T12:17:19.812" v="2033" actId="1076"/>
          <ac:picMkLst>
            <pc:docMk/>
            <pc:sldMk cId="541400803" sldId="701"/>
            <ac:picMk id="44" creationId="{68114215-75C4-69D3-F37D-3A8B4CBD6AF0}"/>
          </ac:picMkLst>
        </pc:picChg>
        <pc:picChg chg="del mod">
          <ac:chgData name="SCHOEMAKER Robin" userId="2c999c5d-5912-4efc-8f86-96218e1b5dbd" providerId="ADAL" clId="{F61118C2-DA50-4646-802F-2C4C319BFF65}" dt="2023-06-08T11:28:04.497" v="1757" actId="478"/>
          <ac:picMkLst>
            <pc:docMk/>
            <pc:sldMk cId="541400803" sldId="701"/>
            <ac:picMk id="46" creationId="{058CE646-15D0-1E3A-EF76-B072A4B564F8}"/>
          </ac:picMkLst>
        </pc:picChg>
        <pc:picChg chg="del mod">
          <ac:chgData name="SCHOEMAKER Robin" userId="2c999c5d-5912-4efc-8f86-96218e1b5dbd" providerId="ADAL" clId="{F61118C2-DA50-4646-802F-2C4C319BFF65}" dt="2023-06-08T11:28:04.497" v="1757" actId="478"/>
          <ac:picMkLst>
            <pc:docMk/>
            <pc:sldMk cId="541400803" sldId="701"/>
            <ac:picMk id="51" creationId="{98B79E19-91B4-441B-74D6-0153BCE6BDAB}"/>
          </ac:picMkLst>
        </pc:picChg>
        <pc:cxnChg chg="del mod">
          <ac:chgData name="SCHOEMAKER Robin" userId="2c999c5d-5912-4efc-8f86-96218e1b5dbd" providerId="ADAL" clId="{F61118C2-DA50-4646-802F-2C4C319BFF65}" dt="2023-06-08T11:28:04.497" v="1757" actId="478"/>
          <ac:cxnSpMkLst>
            <pc:docMk/>
            <pc:sldMk cId="541400803" sldId="701"/>
            <ac:cxnSpMk id="39" creationId="{5C516ECB-BC90-0265-C786-3F31DAD67EC9}"/>
          </ac:cxnSpMkLst>
        </pc:cxnChg>
        <pc:cxnChg chg="del mod">
          <ac:chgData name="SCHOEMAKER Robin" userId="2c999c5d-5912-4efc-8f86-96218e1b5dbd" providerId="ADAL" clId="{F61118C2-DA50-4646-802F-2C4C319BFF65}" dt="2023-06-08T11:28:04.497" v="1757" actId="478"/>
          <ac:cxnSpMkLst>
            <pc:docMk/>
            <pc:sldMk cId="541400803" sldId="701"/>
            <ac:cxnSpMk id="42" creationId="{83528A71-E0F5-5C36-D5B4-23C7A8196AEE}"/>
          </ac:cxnSpMkLst>
        </pc:cxnChg>
      </pc:sldChg>
      <pc:sldChg chg="addSp delSp modSp add mod modNotesTx">
        <pc:chgData name="SCHOEMAKER Robin" userId="2c999c5d-5912-4efc-8f86-96218e1b5dbd" providerId="ADAL" clId="{F61118C2-DA50-4646-802F-2C4C319BFF65}" dt="2023-06-09T08:12:29.920" v="4586" actId="113"/>
        <pc:sldMkLst>
          <pc:docMk/>
          <pc:sldMk cId="275801499" sldId="702"/>
        </pc:sldMkLst>
        <pc:spChg chg="mod">
          <ac:chgData name="SCHOEMAKER Robin" userId="2c999c5d-5912-4efc-8f86-96218e1b5dbd" providerId="ADAL" clId="{F61118C2-DA50-4646-802F-2C4C319BFF65}" dt="2023-06-08T15:08:06.102" v="2881" actId="20577"/>
          <ac:spMkLst>
            <pc:docMk/>
            <pc:sldMk cId="275801499" sldId="702"/>
            <ac:spMk id="2" creationId="{3010BE28-2A1E-3414-D0F6-B44489FF585D}"/>
          </ac:spMkLst>
        </pc:spChg>
        <pc:spChg chg="del mod">
          <ac:chgData name="SCHOEMAKER Robin" userId="2c999c5d-5912-4efc-8f86-96218e1b5dbd" providerId="ADAL" clId="{F61118C2-DA50-4646-802F-2C4C319BFF65}" dt="2023-06-08T15:27:10.209" v="3014" actId="478"/>
          <ac:spMkLst>
            <pc:docMk/>
            <pc:sldMk cId="275801499" sldId="702"/>
            <ac:spMk id="3" creationId="{7F9197C1-1270-18F1-8882-FF849E093CD9}"/>
          </ac:spMkLst>
        </pc:spChg>
        <pc:spChg chg="del mod">
          <ac:chgData name="SCHOEMAKER Robin" userId="2c999c5d-5912-4efc-8f86-96218e1b5dbd" providerId="ADAL" clId="{F61118C2-DA50-4646-802F-2C4C319BFF65}" dt="2023-06-08T15:27:05.037" v="3011" actId="478"/>
          <ac:spMkLst>
            <pc:docMk/>
            <pc:sldMk cId="275801499" sldId="702"/>
            <ac:spMk id="4" creationId="{D198DE82-E648-2925-D573-B6DE1AD59C52}"/>
          </ac:spMkLst>
        </pc:spChg>
        <pc:spChg chg="add mod">
          <ac:chgData name="SCHOEMAKER Robin" userId="2c999c5d-5912-4efc-8f86-96218e1b5dbd" providerId="ADAL" clId="{F61118C2-DA50-4646-802F-2C4C319BFF65}" dt="2023-06-08T14:19:40.943" v="2649"/>
          <ac:spMkLst>
            <pc:docMk/>
            <pc:sldMk cId="275801499" sldId="702"/>
            <ac:spMk id="5" creationId="{1505C5D9-72A6-511B-6B61-093C419D75D6}"/>
          </ac:spMkLst>
        </pc:spChg>
        <pc:spChg chg="add del mod">
          <ac:chgData name="SCHOEMAKER Robin" userId="2c999c5d-5912-4efc-8f86-96218e1b5dbd" providerId="ADAL" clId="{F61118C2-DA50-4646-802F-2C4C319BFF65}" dt="2023-06-08T15:29:16.071" v="3042" actId="478"/>
          <ac:spMkLst>
            <pc:docMk/>
            <pc:sldMk cId="275801499" sldId="702"/>
            <ac:spMk id="6" creationId="{BF2C0687-A31A-F500-EF5D-73F3858D2D4C}"/>
          </ac:spMkLst>
        </pc:spChg>
        <pc:spChg chg="add del mod">
          <ac:chgData name="SCHOEMAKER Robin" userId="2c999c5d-5912-4efc-8f86-96218e1b5dbd" providerId="ADAL" clId="{F61118C2-DA50-4646-802F-2C4C319BFF65}" dt="2023-06-08T15:29:17.390" v="3043" actId="478"/>
          <ac:spMkLst>
            <pc:docMk/>
            <pc:sldMk cId="275801499" sldId="702"/>
            <ac:spMk id="7" creationId="{C763D3AD-ACE1-BCEB-7C4A-A7C1433B08F5}"/>
          </ac:spMkLst>
        </pc:spChg>
        <pc:spChg chg="mod">
          <ac:chgData name="SCHOEMAKER Robin" userId="2c999c5d-5912-4efc-8f86-96218e1b5dbd" providerId="ADAL" clId="{F61118C2-DA50-4646-802F-2C4C319BFF65}" dt="2023-06-09T07:37:56.995" v="4300" actId="114"/>
          <ac:spMkLst>
            <pc:docMk/>
            <pc:sldMk cId="275801499" sldId="702"/>
            <ac:spMk id="8" creationId="{C0D4E568-F6FC-4F29-B1A0-B49978D6DBCF}"/>
          </ac:spMkLst>
        </pc:spChg>
        <pc:spChg chg="add mod ord">
          <ac:chgData name="SCHOEMAKER Robin" userId="2c999c5d-5912-4efc-8f86-96218e1b5dbd" providerId="ADAL" clId="{F61118C2-DA50-4646-802F-2C4C319BFF65}" dt="2023-06-09T07:38:15.397" v="4301" actId="14861"/>
          <ac:spMkLst>
            <pc:docMk/>
            <pc:sldMk cId="275801499" sldId="702"/>
            <ac:spMk id="11" creationId="{BB81CA19-E168-DF3C-F3E6-936F6A04468B}"/>
          </ac:spMkLst>
        </pc:spChg>
        <pc:spChg chg="add mod">
          <ac:chgData name="SCHOEMAKER Robin" userId="2c999c5d-5912-4efc-8f86-96218e1b5dbd" providerId="ADAL" clId="{F61118C2-DA50-4646-802F-2C4C319BFF65}" dt="2023-06-09T08:12:29.920" v="4586" actId="113"/>
          <ac:spMkLst>
            <pc:docMk/>
            <pc:sldMk cId="275801499" sldId="702"/>
            <ac:spMk id="12" creationId="{8CA24781-C2E0-01E8-60D7-C81A182CAEC7}"/>
          </ac:spMkLst>
        </pc:spChg>
        <pc:spChg chg="add del mod">
          <ac:chgData name="SCHOEMAKER Robin" userId="2c999c5d-5912-4efc-8f86-96218e1b5dbd" providerId="ADAL" clId="{F61118C2-DA50-4646-802F-2C4C319BFF65}" dt="2023-06-08T15:45:28.098" v="3089"/>
          <ac:spMkLst>
            <pc:docMk/>
            <pc:sldMk cId="275801499" sldId="702"/>
            <ac:spMk id="13" creationId="{AAA70B99-01F8-87FC-EB8F-5D1E574B58A7}"/>
          </ac:spMkLst>
        </pc:spChg>
        <pc:spChg chg="mod">
          <ac:chgData name="SCHOEMAKER Robin" userId="2c999c5d-5912-4efc-8f86-96218e1b5dbd" providerId="ADAL" clId="{F61118C2-DA50-4646-802F-2C4C319BFF65}" dt="2023-06-09T07:04:09.640" v="3579" actId="14861"/>
          <ac:spMkLst>
            <pc:docMk/>
            <pc:sldMk cId="275801499" sldId="702"/>
            <ac:spMk id="18" creationId="{52F6187A-4FC4-DD3E-F1DB-BC82573FEDE5}"/>
          </ac:spMkLst>
        </pc:spChg>
        <pc:spChg chg="mod">
          <ac:chgData name="SCHOEMAKER Robin" userId="2c999c5d-5912-4efc-8f86-96218e1b5dbd" providerId="ADAL" clId="{F61118C2-DA50-4646-802F-2C4C319BFF65}" dt="2023-06-09T07:04:13.493" v="3580" actId="14861"/>
          <ac:spMkLst>
            <pc:docMk/>
            <pc:sldMk cId="275801499" sldId="702"/>
            <ac:spMk id="19" creationId="{A4316202-807C-6699-1E74-E4A536C425AC}"/>
          </ac:spMkLst>
        </pc:spChg>
        <pc:spChg chg="mod">
          <ac:chgData name="SCHOEMAKER Robin" userId="2c999c5d-5912-4efc-8f86-96218e1b5dbd" providerId="ADAL" clId="{F61118C2-DA50-4646-802F-2C4C319BFF65}" dt="2023-06-08T15:44:14.092" v="3066" actId="1076"/>
          <ac:spMkLst>
            <pc:docMk/>
            <pc:sldMk cId="275801499" sldId="702"/>
            <ac:spMk id="21" creationId="{80F68E9C-D04E-8CC6-E90D-E69E44CFB42C}"/>
          </ac:spMkLst>
        </pc:spChg>
        <pc:spChg chg="mod">
          <ac:chgData name="SCHOEMAKER Robin" userId="2c999c5d-5912-4efc-8f86-96218e1b5dbd" providerId="ADAL" clId="{F61118C2-DA50-4646-802F-2C4C319BFF65}" dt="2023-06-08T15:27:42.856" v="3016" actId="120"/>
          <ac:spMkLst>
            <pc:docMk/>
            <pc:sldMk cId="275801499" sldId="702"/>
            <ac:spMk id="23" creationId="{F85A7F20-65CD-4592-FB37-48875FBFBB53}"/>
          </ac:spMkLst>
        </pc:spChg>
        <pc:spChg chg="mod">
          <ac:chgData name="SCHOEMAKER Robin" userId="2c999c5d-5912-4efc-8f86-96218e1b5dbd" providerId="ADAL" clId="{F61118C2-DA50-4646-802F-2C4C319BFF65}" dt="2023-06-08T15:40:36.463" v="3055" actId="1076"/>
          <ac:spMkLst>
            <pc:docMk/>
            <pc:sldMk cId="275801499" sldId="702"/>
            <ac:spMk id="24" creationId="{C0ED36A6-2E59-8204-DAD7-2C35FF3DF5A9}"/>
          </ac:spMkLst>
        </pc:spChg>
        <pc:spChg chg="mod">
          <ac:chgData name="SCHOEMAKER Robin" userId="2c999c5d-5912-4efc-8f86-96218e1b5dbd" providerId="ADAL" clId="{F61118C2-DA50-4646-802F-2C4C319BFF65}" dt="2023-06-08T15:27:49.596" v="3017" actId="1076"/>
          <ac:spMkLst>
            <pc:docMk/>
            <pc:sldMk cId="275801499" sldId="702"/>
            <ac:spMk id="47" creationId="{F3E1497D-2EB6-AB33-8278-3F7F11AA7609}"/>
          </ac:spMkLst>
        </pc:spChg>
        <pc:spChg chg="mod">
          <ac:chgData name="SCHOEMAKER Robin" userId="2c999c5d-5912-4efc-8f86-96218e1b5dbd" providerId="ADAL" clId="{F61118C2-DA50-4646-802F-2C4C319BFF65}" dt="2023-06-09T07:14:29.108" v="3665" actId="1076"/>
          <ac:spMkLst>
            <pc:docMk/>
            <pc:sldMk cId="275801499" sldId="702"/>
            <ac:spMk id="48" creationId="{0166CCCD-8063-8F40-135A-497C35AC0F0E}"/>
          </ac:spMkLst>
        </pc:spChg>
        <pc:spChg chg="mod">
          <ac:chgData name="SCHOEMAKER Robin" userId="2c999c5d-5912-4efc-8f86-96218e1b5dbd" providerId="ADAL" clId="{F61118C2-DA50-4646-802F-2C4C319BFF65}" dt="2023-06-08T15:28:07.983" v="3020" actId="1076"/>
          <ac:spMkLst>
            <pc:docMk/>
            <pc:sldMk cId="275801499" sldId="702"/>
            <ac:spMk id="49" creationId="{4F3863A8-0B5F-BA0C-8C92-EF20B1ACC114}"/>
          </ac:spMkLst>
        </pc:spChg>
        <pc:picChg chg="mod">
          <ac:chgData name="SCHOEMAKER Robin" userId="2c999c5d-5912-4efc-8f86-96218e1b5dbd" providerId="ADAL" clId="{F61118C2-DA50-4646-802F-2C4C319BFF65}" dt="2023-06-08T15:13:09.908" v="2953" actId="1076"/>
          <ac:picMkLst>
            <pc:docMk/>
            <pc:sldMk cId="275801499" sldId="702"/>
            <ac:picMk id="9" creationId="{AF8A4436-0B05-6146-081E-94FF1289A122}"/>
          </ac:picMkLst>
        </pc:picChg>
        <pc:picChg chg="mod">
          <ac:chgData name="SCHOEMAKER Robin" userId="2c999c5d-5912-4efc-8f86-96218e1b5dbd" providerId="ADAL" clId="{F61118C2-DA50-4646-802F-2C4C319BFF65}" dt="2023-06-08T15:13:09.908" v="2953" actId="1076"/>
          <ac:picMkLst>
            <pc:docMk/>
            <pc:sldMk cId="275801499" sldId="702"/>
            <ac:picMk id="10" creationId="{0A424197-37C0-EC3D-F758-A429D4A364EB}"/>
          </ac:picMkLst>
        </pc:picChg>
        <pc:picChg chg="add del mod">
          <ac:chgData name="SCHOEMAKER Robin" userId="2c999c5d-5912-4efc-8f86-96218e1b5dbd" providerId="ADAL" clId="{F61118C2-DA50-4646-802F-2C4C319BFF65}" dt="2023-06-08T15:27:07.930" v="3013" actId="478"/>
          <ac:picMkLst>
            <pc:docMk/>
            <pc:sldMk cId="275801499" sldId="702"/>
            <ac:picMk id="44" creationId="{68114215-75C4-69D3-F37D-3A8B4CBD6AF0}"/>
          </ac:picMkLst>
        </pc:picChg>
        <pc:picChg chg="mod">
          <ac:chgData name="SCHOEMAKER Robin" userId="2c999c5d-5912-4efc-8f86-96218e1b5dbd" providerId="ADAL" clId="{F61118C2-DA50-4646-802F-2C4C319BFF65}" dt="2023-06-08T15:28:02.193" v="3018" actId="1076"/>
          <ac:picMkLst>
            <pc:docMk/>
            <pc:sldMk cId="275801499" sldId="702"/>
            <ac:picMk id="46" creationId="{058CE646-15D0-1E3A-EF76-B072A4B564F8}"/>
          </ac:picMkLst>
        </pc:picChg>
        <pc:picChg chg="mod ord">
          <ac:chgData name="SCHOEMAKER Robin" userId="2c999c5d-5912-4efc-8f86-96218e1b5dbd" providerId="ADAL" clId="{F61118C2-DA50-4646-802F-2C4C319BFF65}" dt="2023-06-09T07:14:21.819" v="3663" actId="1076"/>
          <ac:picMkLst>
            <pc:docMk/>
            <pc:sldMk cId="275801499" sldId="702"/>
            <ac:picMk id="51" creationId="{98B79E19-91B4-441B-74D6-0153BCE6BDAB}"/>
          </ac:picMkLst>
        </pc:picChg>
        <pc:cxnChg chg="mod">
          <ac:chgData name="SCHOEMAKER Robin" userId="2c999c5d-5912-4efc-8f86-96218e1b5dbd" providerId="ADAL" clId="{F61118C2-DA50-4646-802F-2C4C319BFF65}" dt="2023-06-09T07:14:43.148" v="3666" actId="1076"/>
          <ac:cxnSpMkLst>
            <pc:docMk/>
            <pc:sldMk cId="275801499" sldId="702"/>
            <ac:cxnSpMk id="39" creationId="{5C516ECB-BC90-0265-C786-3F31DAD67EC9}"/>
          </ac:cxnSpMkLst>
        </pc:cxnChg>
        <pc:cxnChg chg="mod">
          <ac:chgData name="SCHOEMAKER Robin" userId="2c999c5d-5912-4efc-8f86-96218e1b5dbd" providerId="ADAL" clId="{F61118C2-DA50-4646-802F-2C4C319BFF65}" dt="2023-06-09T07:14:47.904" v="3667" actId="14100"/>
          <ac:cxnSpMkLst>
            <pc:docMk/>
            <pc:sldMk cId="275801499" sldId="702"/>
            <ac:cxnSpMk id="42" creationId="{83528A71-E0F5-5C36-D5B4-23C7A8196AEE}"/>
          </ac:cxnSpMkLst>
        </pc:cxnChg>
      </pc:sldChg>
      <pc:sldChg chg="addSp delSp modSp add mod modNotesTx">
        <pc:chgData name="SCHOEMAKER Robin" userId="2c999c5d-5912-4efc-8f86-96218e1b5dbd" providerId="ADAL" clId="{F61118C2-DA50-4646-802F-2C4C319BFF65}" dt="2023-06-09T07:58:14.498" v="4410" actId="14100"/>
        <pc:sldMkLst>
          <pc:docMk/>
          <pc:sldMk cId="444367044" sldId="703"/>
        </pc:sldMkLst>
        <pc:spChg chg="add mod">
          <ac:chgData name="SCHOEMAKER Robin" userId="2c999c5d-5912-4efc-8f86-96218e1b5dbd" providerId="ADAL" clId="{F61118C2-DA50-4646-802F-2C4C319BFF65}" dt="2023-06-08T15:07:49.306" v="2858" actId="20577"/>
          <ac:spMkLst>
            <pc:docMk/>
            <pc:sldMk cId="444367044" sldId="703"/>
            <ac:spMk id="2" creationId="{FBB448E8-90E9-24F1-E1B8-0B3CAF200BC1}"/>
          </ac:spMkLst>
        </pc:spChg>
        <pc:spChg chg="add del mod topLvl">
          <ac:chgData name="SCHOEMAKER Robin" userId="2c999c5d-5912-4efc-8f86-96218e1b5dbd" providerId="ADAL" clId="{F61118C2-DA50-4646-802F-2C4C319BFF65}" dt="2023-06-08T12:16:19.119" v="2025" actId="1076"/>
          <ac:spMkLst>
            <pc:docMk/>
            <pc:sldMk cId="444367044" sldId="703"/>
            <ac:spMk id="3" creationId="{55B63C67-C28A-469A-B2D9-FABBD0AE6251}"/>
          </ac:spMkLst>
        </pc:spChg>
        <pc:spChg chg="add del mod">
          <ac:chgData name="SCHOEMAKER Robin" userId="2c999c5d-5912-4efc-8f86-96218e1b5dbd" providerId="ADAL" clId="{F61118C2-DA50-4646-802F-2C4C319BFF65}" dt="2023-06-08T11:55:41.477" v="1780"/>
          <ac:spMkLst>
            <pc:docMk/>
            <pc:sldMk cId="444367044" sldId="703"/>
            <ac:spMk id="4" creationId="{37EB142E-E1D3-A122-A6E4-702D1BF38B29}"/>
          </ac:spMkLst>
        </pc:spChg>
        <pc:spChg chg="mod topLvl">
          <ac:chgData name="SCHOEMAKER Robin" userId="2c999c5d-5912-4efc-8f86-96218e1b5dbd" providerId="ADAL" clId="{F61118C2-DA50-4646-802F-2C4C319BFF65}" dt="2023-06-08T12:16:19.119" v="2025" actId="1076"/>
          <ac:spMkLst>
            <pc:docMk/>
            <pc:sldMk cId="444367044" sldId="703"/>
            <ac:spMk id="5" creationId="{0612A780-8376-481A-8CD6-AA542F6CF952}"/>
          </ac:spMkLst>
        </pc:spChg>
        <pc:spChg chg="add del mod">
          <ac:chgData name="SCHOEMAKER Robin" userId="2c999c5d-5912-4efc-8f86-96218e1b5dbd" providerId="ADAL" clId="{F61118C2-DA50-4646-802F-2C4C319BFF65}" dt="2023-06-08T11:55:50.525" v="1786"/>
          <ac:spMkLst>
            <pc:docMk/>
            <pc:sldMk cId="444367044" sldId="703"/>
            <ac:spMk id="6" creationId="{DE855F7B-50CF-5071-8F51-A60853C81A4D}"/>
          </ac:spMkLst>
        </pc:spChg>
        <pc:spChg chg="mod topLvl">
          <ac:chgData name="SCHOEMAKER Robin" userId="2c999c5d-5912-4efc-8f86-96218e1b5dbd" providerId="ADAL" clId="{F61118C2-DA50-4646-802F-2C4C319BFF65}" dt="2023-06-08T12:16:19.119" v="2025" actId="1076"/>
          <ac:spMkLst>
            <pc:docMk/>
            <pc:sldMk cId="444367044" sldId="703"/>
            <ac:spMk id="8" creationId="{26531564-890C-AC57-E463-A87A01C77762}"/>
          </ac:spMkLst>
        </pc:spChg>
        <pc:spChg chg="add mod topLvl">
          <ac:chgData name="SCHOEMAKER Robin" userId="2c999c5d-5912-4efc-8f86-96218e1b5dbd" providerId="ADAL" clId="{F61118C2-DA50-4646-802F-2C4C319BFF65}" dt="2023-06-08T12:16:19.119" v="2025" actId="1076"/>
          <ac:spMkLst>
            <pc:docMk/>
            <pc:sldMk cId="444367044" sldId="703"/>
            <ac:spMk id="9" creationId="{756C2829-02FF-2646-3D8C-44EEB5D1673C}"/>
          </ac:spMkLst>
        </pc:spChg>
        <pc:spChg chg="add del mod">
          <ac:chgData name="SCHOEMAKER Robin" userId="2c999c5d-5912-4efc-8f86-96218e1b5dbd" providerId="ADAL" clId="{F61118C2-DA50-4646-802F-2C4C319BFF65}" dt="2023-06-08T11:56:41.318" v="1796"/>
          <ac:spMkLst>
            <pc:docMk/>
            <pc:sldMk cId="444367044" sldId="703"/>
            <ac:spMk id="10" creationId="{E1D29A33-6E93-27E6-8D85-659E7356FFA1}"/>
          </ac:spMkLst>
        </pc:spChg>
        <pc:spChg chg="add del mod">
          <ac:chgData name="SCHOEMAKER Robin" userId="2c999c5d-5912-4efc-8f86-96218e1b5dbd" providerId="ADAL" clId="{F61118C2-DA50-4646-802F-2C4C319BFF65}" dt="2023-06-08T11:56:47.964" v="1798"/>
          <ac:spMkLst>
            <pc:docMk/>
            <pc:sldMk cId="444367044" sldId="703"/>
            <ac:spMk id="11" creationId="{8C545441-E495-6B78-9D79-8C47EB511D1A}"/>
          </ac:spMkLst>
        </pc:spChg>
        <pc:spChg chg="add mod topLvl">
          <ac:chgData name="SCHOEMAKER Robin" userId="2c999c5d-5912-4efc-8f86-96218e1b5dbd" providerId="ADAL" clId="{F61118C2-DA50-4646-802F-2C4C319BFF65}" dt="2023-06-08T14:05:17.110" v="2293" actId="14100"/>
          <ac:spMkLst>
            <pc:docMk/>
            <pc:sldMk cId="444367044" sldId="703"/>
            <ac:spMk id="12" creationId="{650AFA35-B06F-6D24-FC15-0C02BAD19FFE}"/>
          </ac:spMkLst>
        </pc:spChg>
        <pc:spChg chg="add mod topLvl">
          <ac:chgData name="SCHOEMAKER Robin" userId="2c999c5d-5912-4efc-8f86-96218e1b5dbd" providerId="ADAL" clId="{F61118C2-DA50-4646-802F-2C4C319BFF65}" dt="2023-06-08T12:16:19.119" v="2025" actId="1076"/>
          <ac:spMkLst>
            <pc:docMk/>
            <pc:sldMk cId="444367044" sldId="703"/>
            <ac:spMk id="13" creationId="{CC3254DE-7308-DCFE-2299-7A1C92CA31CE}"/>
          </ac:spMkLst>
        </pc:spChg>
        <pc:spChg chg="add mod topLvl">
          <ac:chgData name="SCHOEMAKER Robin" userId="2c999c5d-5912-4efc-8f86-96218e1b5dbd" providerId="ADAL" clId="{F61118C2-DA50-4646-802F-2C4C319BFF65}" dt="2023-06-08T12:16:19.119" v="2025" actId="1076"/>
          <ac:spMkLst>
            <pc:docMk/>
            <pc:sldMk cId="444367044" sldId="703"/>
            <ac:spMk id="14" creationId="{7F2B9524-9415-990D-E032-EA217C473346}"/>
          </ac:spMkLst>
        </pc:spChg>
        <pc:spChg chg="add mod topLvl">
          <ac:chgData name="SCHOEMAKER Robin" userId="2c999c5d-5912-4efc-8f86-96218e1b5dbd" providerId="ADAL" clId="{F61118C2-DA50-4646-802F-2C4C319BFF65}" dt="2023-06-08T12:16:19.119" v="2025" actId="1076"/>
          <ac:spMkLst>
            <pc:docMk/>
            <pc:sldMk cId="444367044" sldId="703"/>
            <ac:spMk id="15" creationId="{27A4A804-8681-DCE0-15F8-C973340E1F9B}"/>
          </ac:spMkLst>
        </pc:spChg>
        <pc:spChg chg="add mod topLvl">
          <ac:chgData name="SCHOEMAKER Robin" userId="2c999c5d-5912-4efc-8f86-96218e1b5dbd" providerId="ADAL" clId="{F61118C2-DA50-4646-802F-2C4C319BFF65}" dt="2023-06-08T15:07:36.901" v="2854" actId="14100"/>
          <ac:spMkLst>
            <pc:docMk/>
            <pc:sldMk cId="444367044" sldId="703"/>
            <ac:spMk id="16" creationId="{EB2B3F6B-9EDA-344C-DF38-E94B500C4E82}"/>
          </ac:spMkLst>
        </pc:spChg>
        <pc:spChg chg="mod topLvl">
          <ac:chgData name="SCHOEMAKER Robin" userId="2c999c5d-5912-4efc-8f86-96218e1b5dbd" providerId="ADAL" clId="{F61118C2-DA50-4646-802F-2C4C319BFF65}" dt="2023-06-08T12:16:19.119" v="2025" actId="1076"/>
          <ac:spMkLst>
            <pc:docMk/>
            <pc:sldMk cId="444367044" sldId="703"/>
            <ac:spMk id="17" creationId="{95A861CB-D219-411F-A125-107CC8A7B27D}"/>
          </ac:spMkLst>
        </pc:spChg>
        <pc:spChg chg="add mod topLvl">
          <ac:chgData name="SCHOEMAKER Robin" userId="2c999c5d-5912-4efc-8f86-96218e1b5dbd" providerId="ADAL" clId="{F61118C2-DA50-4646-802F-2C4C319BFF65}" dt="2023-06-08T15:07:34.935" v="2853" actId="14100"/>
          <ac:spMkLst>
            <pc:docMk/>
            <pc:sldMk cId="444367044" sldId="703"/>
            <ac:spMk id="18" creationId="{519F2EBF-6686-5170-1A90-7E0A8FBF5577}"/>
          </ac:spMkLst>
        </pc:spChg>
        <pc:spChg chg="mod topLvl">
          <ac:chgData name="SCHOEMAKER Robin" userId="2c999c5d-5912-4efc-8f86-96218e1b5dbd" providerId="ADAL" clId="{F61118C2-DA50-4646-802F-2C4C319BFF65}" dt="2023-06-08T12:16:19.119" v="2025" actId="1076"/>
          <ac:spMkLst>
            <pc:docMk/>
            <pc:sldMk cId="444367044" sldId="703"/>
            <ac:spMk id="19" creationId="{94438D29-115A-4D28-BA7A-98F46D1793CE}"/>
          </ac:spMkLst>
        </pc:spChg>
        <pc:spChg chg="mod topLvl">
          <ac:chgData name="SCHOEMAKER Robin" userId="2c999c5d-5912-4efc-8f86-96218e1b5dbd" providerId="ADAL" clId="{F61118C2-DA50-4646-802F-2C4C319BFF65}" dt="2023-06-08T12:16:19.119" v="2025" actId="1076"/>
          <ac:spMkLst>
            <pc:docMk/>
            <pc:sldMk cId="444367044" sldId="703"/>
            <ac:spMk id="21" creationId="{9E523A1C-DCD8-48D3-997F-12BF8754BF08}"/>
          </ac:spMkLst>
        </pc:spChg>
        <pc:spChg chg="mod topLvl">
          <ac:chgData name="SCHOEMAKER Robin" userId="2c999c5d-5912-4efc-8f86-96218e1b5dbd" providerId="ADAL" clId="{F61118C2-DA50-4646-802F-2C4C319BFF65}" dt="2023-06-08T12:17:04.998" v="2031" actId="1076"/>
          <ac:spMkLst>
            <pc:docMk/>
            <pc:sldMk cId="444367044" sldId="703"/>
            <ac:spMk id="22" creationId="{BF31F187-13E5-4F46-A1EF-DFB34E787934}"/>
          </ac:spMkLst>
        </pc:spChg>
        <pc:spChg chg="mod topLvl">
          <ac:chgData name="SCHOEMAKER Robin" userId="2c999c5d-5912-4efc-8f86-96218e1b5dbd" providerId="ADAL" clId="{F61118C2-DA50-4646-802F-2C4C319BFF65}" dt="2023-06-08T12:16:19.119" v="2025" actId="1076"/>
          <ac:spMkLst>
            <pc:docMk/>
            <pc:sldMk cId="444367044" sldId="703"/>
            <ac:spMk id="23" creationId="{C890EF39-5FA6-414D-A47A-5A5BF881C745}"/>
          </ac:spMkLst>
        </pc:spChg>
        <pc:spChg chg="del mod">
          <ac:chgData name="SCHOEMAKER Robin" userId="2c999c5d-5912-4efc-8f86-96218e1b5dbd" providerId="ADAL" clId="{F61118C2-DA50-4646-802F-2C4C319BFF65}" dt="2023-06-08T12:00:25.783" v="1846" actId="478"/>
          <ac:spMkLst>
            <pc:docMk/>
            <pc:sldMk cId="444367044" sldId="703"/>
            <ac:spMk id="24" creationId="{5F2AB888-942A-4CA9-82CD-B62075AE2296}"/>
          </ac:spMkLst>
        </pc:spChg>
        <pc:spChg chg="mod topLvl">
          <ac:chgData name="SCHOEMAKER Robin" userId="2c999c5d-5912-4efc-8f86-96218e1b5dbd" providerId="ADAL" clId="{F61118C2-DA50-4646-802F-2C4C319BFF65}" dt="2023-06-08T12:16:19.119" v="2025" actId="1076"/>
          <ac:spMkLst>
            <pc:docMk/>
            <pc:sldMk cId="444367044" sldId="703"/>
            <ac:spMk id="28" creationId="{9D561CBA-D85D-42F5-9B30-7E4EC48FF7BA}"/>
          </ac:spMkLst>
        </pc:spChg>
        <pc:spChg chg="add del mod ord">
          <ac:chgData name="SCHOEMAKER Robin" userId="2c999c5d-5912-4efc-8f86-96218e1b5dbd" providerId="ADAL" clId="{F61118C2-DA50-4646-802F-2C4C319BFF65}" dt="2023-06-08T12:14:24.119" v="2000" actId="11529"/>
          <ac:spMkLst>
            <pc:docMk/>
            <pc:sldMk cId="444367044" sldId="703"/>
            <ac:spMk id="36" creationId="{CE12321B-9B1D-BC07-BA26-3628CD88214F}"/>
          </ac:spMkLst>
        </pc:spChg>
        <pc:spChg chg="add mod">
          <ac:chgData name="SCHOEMAKER Robin" userId="2c999c5d-5912-4efc-8f86-96218e1b5dbd" providerId="ADAL" clId="{F61118C2-DA50-4646-802F-2C4C319BFF65}" dt="2023-06-08T14:19:37.789" v="2647"/>
          <ac:spMkLst>
            <pc:docMk/>
            <pc:sldMk cId="444367044" sldId="703"/>
            <ac:spMk id="37" creationId="{684C9595-0321-629C-806E-9541D935670D}"/>
          </ac:spMkLst>
        </pc:spChg>
        <pc:spChg chg="mod topLvl">
          <ac:chgData name="SCHOEMAKER Robin" userId="2c999c5d-5912-4efc-8f86-96218e1b5dbd" providerId="ADAL" clId="{F61118C2-DA50-4646-802F-2C4C319BFF65}" dt="2023-06-08T12:16:19.119" v="2025" actId="1076"/>
          <ac:spMkLst>
            <pc:docMk/>
            <pc:sldMk cId="444367044" sldId="703"/>
            <ac:spMk id="38" creationId="{7046D29D-2AD3-41E8-BBB7-BA40E40F8E8F}"/>
          </ac:spMkLst>
        </pc:spChg>
        <pc:spChg chg="add mod ord">
          <ac:chgData name="SCHOEMAKER Robin" userId="2c999c5d-5912-4efc-8f86-96218e1b5dbd" providerId="ADAL" clId="{F61118C2-DA50-4646-802F-2C4C319BFF65}" dt="2023-06-08T15:00:29.937" v="2783" actId="1076"/>
          <ac:spMkLst>
            <pc:docMk/>
            <pc:sldMk cId="444367044" sldId="703"/>
            <ac:spMk id="40" creationId="{447AE996-E423-B8C9-7435-E5BD970149BF}"/>
          </ac:spMkLst>
        </pc:spChg>
        <pc:spChg chg="add mod">
          <ac:chgData name="SCHOEMAKER Robin" userId="2c999c5d-5912-4efc-8f86-96218e1b5dbd" providerId="ADAL" clId="{F61118C2-DA50-4646-802F-2C4C319BFF65}" dt="2023-06-09T07:58:14.498" v="4410" actId="14100"/>
          <ac:spMkLst>
            <pc:docMk/>
            <pc:sldMk cId="444367044" sldId="703"/>
            <ac:spMk id="41" creationId="{64C43589-884E-E9AA-2152-E48E26A1E140}"/>
          </ac:spMkLst>
        </pc:spChg>
        <pc:grpChg chg="add del mod">
          <ac:chgData name="SCHOEMAKER Robin" userId="2c999c5d-5912-4efc-8f86-96218e1b5dbd" providerId="ADAL" clId="{F61118C2-DA50-4646-802F-2C4C319BFF65}" dt="2023-06-08T12:11:09.215" v="1975" actId="165"/>
          <ac:grpSpMkLst>
            <pc:docMk/>
            <pc:sldMk cId="444367044" sldId="703"/>
            <ac:grpSpMk id="35" creationId="{B228799F-BF47-4D60-FE30-7F60F52BB173}"/>
          </ac:grpSpMkLst>
        </pc:grpChg>
        <pc:picChg chg="mod topLvl">
          <ac:chgData name="SCHOEMAKER Robin" userId="2c999c5d-5912-4efc-8f86-96218e1b5dbd" providerId="ADAL" clId="{F61118C2-DA50-4646-802F-2C4C319BFF65}" dt="2023-06-08T14:10:00.585" v="2449" actId="14100"/>
          <ac:picMkLst>
            <pc:docMk/>
            <pc:sldMk cId="444367044" sldId="703"/>
            <ac:picMk id="7" creationId="{72FDB3A5-AE2C-717F-329E-2AC045002AFE}"/>
          </ac:picMkLst>
        </pc:picChg>
        <pc:cxnChg chg="add mod topLvl">
          <ac:chgData name="SCHOEMAKER Robin" userId="2c999c5d-5912-4efc-8f86-96218e1b5dbd" providerId="ADAL" clId="{F61118C2-DA50-4646-802F-2C4C319BFF65}" dt="2023-06-08T14:04:27.041" v="2280" actId="1582"/>
          <ac:cxnSpMkLst>
            <pc:docMk/>
            <pc:sldMk cId="444367044" sldId="703"/>
            <ac:cxnSpMk id="25" creationId="{8255F6EB-8E7D-0511-1F02-3CC5ECC27580}"/>
          </ac:cxnSpMkLst>
        </pc:cxnChg>
        <pc:cxnChg chg="add mod topLvl">
          <ac:chgData name="SCHOEMAKER Robin" userId="2c999c5d-5912-4efc-8f86-96218e1b5dbd" providerId="ADAL" clId="{F61118C2-DA50-4646-802F-2C4C319BFF65}" dt="2023-06-08T14:04:38.053" v="2281" actId="1582"/>
          <ac:cxnSpMkLst>
            <pc:docMk/>
            <pc:sldMk cId="444367044" sldId="703"/>
            <ac:cxnSpMk id="27" creationId="{694C6A95-5744-B262-635C-5B4C20A34AB9}"/>
          </ac:cxnSpMkLst>
        </pc:cxnChg>
        <pc:cxnChg chg="add mod topLvl">
          <ac:chgData name="SCHOEMAKER Robin" userId="2c999c5d-5912-4efc-8f86-96218e1b5dbd" providerId="ADAL" clId="{F61118C2-DA50-4646-802F-2C4C319BFF65}" dt="2023-06-08T14:04:44.167" v="2282" actId="1582"/>
          <ac:cxnSpMkLst>
            <pc:docMk/>
            <pc:sldMk cId="444367044" sldId="703"/>
            <ac:cxnSpMk id="31" creationId="{147192CF-63FC-77C0-7441-EF0886F4FDC9}"/>
          </ac:cxnSpMkLst>
        </pc:cxnChg>
        <pc:cxnChg chg="add mod topLvl">
          <ac:chgData name="SCHOEMAKER Robin" userId="2c999c5d-5912-4efc-8f86-96218e1b5dbd" providerId="ADAL" clId="{F61118C2-DA50-4646-802F-2C4C319BFF65}" dt="2023-06-08T14:04:50.118" v="2283" actId="1582"/>
          <ac:cxnSpMkLst>
            <pc:docMk/>
            <pc:sldMk cId="444367044" sldId="703"/>
            <ac:cxnSpMk id="33" creationId="{7DDA2865-C3B5-4E16-5AEC-0C572B47B580}"/>
          </ac:cxnSpMkLst>
        </pc:cxnChg>
      </pc:sldChg>
      <pc:sldChg chg="addSp delSp modSp add mod">
        <pc:chgData name="SCHOEMAKER Robin" userId="2c999c5d-5912-4efc-8f86-96218e1b5dbd" providerId="ADAL" clId="{F61118C2-DA50-4646-802F-2C4C319BFF65}" dt="2023-06-09T09:43:04.840" v="5626" actId="12"/>
        <pc:sldMkLst>
          <pc:docMk/>
          <pc:sldMk cId="3473960958" sldId="704"/>
        </pc:sldMkLst>
        <pc:spChg chg="mod">
          <ac:chgData name="SCHOEMAKER Robin" userId="2c999c5d-5912-4efc-8f86-96218e1b5dbd" providerId="ADAL" clId="{F61118C2-DA50-4646-802F-2C4C319BFF65}" dt="2023-06-08T15:07:58.982" v="2879" actId="20577"/>
          <ac:spMkLst>
            <pc:docMk/>
            <pc:sldMk cId="3473960958" sldId="704"/>
            <ac:spMk id="2" creationId="{FBB448E8-90E9-24F1-E1B8-0B3CAF200BC1}"/>
          </ac:spMkLst>
        </pc:spChg>
        <pc:spChg chg="del">
          <ac:chgData name="SCHOEMAKER Robin" userId="2c999c5d-5912-4efc-8f86-96218e1b5dbd" providerId="ADAL" clId="{F61118C2-DA50-4646-802F-2C4C319BFF65}" dt="2023-06-08T12:59:18.342" v="2185" actId="478"/>
          <ac:spMkLst>
            <pc:docMk/>
            <pc:sldMk cId="3473960958" sldId="704"/>
            <ac:spMk id="3" creationId="{55B63C67-C28A-469A-B2D9-FABBD0AE6251}"/>
          </ac:spMkLst>
        </pc:spChg>
        <pc:spChg chg="del">
          <ac:chgData name="SCHOEMAKER Robin" userId="2c999c5d-5912-4efc-8f86-96218e1b5dbd" providerId="ADAL" clId="{F61118C2-DA50-4646-802F-2C4C319BFF65}" dt="2023-06-08T12:59:18.342" v="2185" actId="478"/>
          <ac:spMkLst>
            <pc:docMk/>
            <pc:sldMk cId="3473960958" sldId="704"/>
            <ac:spMk id="8" creationId="{26531564-890C-AC57-E463-A87A01C77762}"/>
          </ac:spMkLst>
        </pc:spChg>
        <pc:spChg chg="del">
          <ac:chgData name="SCHOEMAKER Robin" userId="2c999c5d-5912-4efc-8f86-96218e1b5dbd" providerId="ADAL" clId="{F61118C2-DA50-4646-802F-2C4C319BFF65}" dt="2023-06-08T12:59:18.342" v="2185" actId="478"/>
          <ac:spMkLst>
            <pc:docMk/>
            <pc:sldMk cId="3473960958" sldId="704"/>
            <ac:spMk id="9" creationId="{756C2829-02FF-2646-3D8C-44EEB5D1673C}"/>
          </ac:spMkLst>
        </pc:spChg>
        <pc:spChg chg="add mod">
          <ac:chgData name="SCHOEMAKER Robin" userId="2c999c5d-5912-4efc-8f86-96218e1b5dbd" providerId="ADAL" clId="{F61118C2-DA50-4646-802F-2C4C319BFF65}" dt="2023-06-09T09:43:04.840" v="5626" actId="12"/>
          <ac:spMkLst>
            <pc:docMk/>
            <pc:sldMk cId="3473960958" sldId="704"/>
            <ac:spMk id="10" creationId="{DCC19F31-B5C3-112E-A7F8-1395656661E5}"/>
          </ac:spMkLst>
        </pc:spChg>
        <pc:spChg chg="add mod">
          <ac:chgData name="SCHOEMAKER Robin" userId="2c999c5d-5912-4efc-8f86-96218e1b5dbd" providerId="ADAL" clId="{F61118C2-DA50-4646-802F-2C4C319BFF65}" dt="2023-06-09T08:28:51.780" v="4730" actId="1582"/>
          <ac:spMkLst>
            <pc:docMk/>
            <pc:sldMk cId="3473960958" sldId="704"/>
            <ac:spMk id="11" creationId="{470D6F55-5681-6C4D-E887-FD112458F7BD}"/>
          </ac:spMkLst>
        </pc:spChg>
        <pc:spChg chg="del">
          <ac:chgData name="SCHOEMAKER Robin" userId="2c999c5d-5912-4efc-8f86-96218e1b5dbd" providerId="ADAL" clId="{F61118C2-DA50-4646-802F-2C4C319BFF65}" dt="2023-06-08T12:59:18.342" v="2185" actId="478"/>
          <ac:spMkLst>
            <pc:docMk/>
            <pc:sldMk cId="3473960958" sldId="704"/>
            <ac:spMk id="12" creationId="{650AFA35-B06F-6D24-FC15-0C02BAD19FFE}"/>
          </ac:spMkLst>
        </pc:spChg>
        <pc:spChg chg="del">
          <ac:chgData name="SCHOEMAKER Robin" userId="2c999c5d-5912-4efc-8f86-96218e1b5dbd" providerId="ADAL" clId="{F61118C2-DA50-4646-802F-2C4C319BFF65}" dt="2023-06-08T12:59:18.342" v="2185" actId="478"/>
          <ac:spMkLst>
            <pc:docMk/>
            <pc:sldMk cId="3473960958" sldId="704"/>
            <ac:spMk id="13" creationId="{CC3254DE-7308-DCFE-2299-7A1C92CA31CE}"/>
          </ac:spMkLst>
        </pc:spChg>
        <pc:spChg chg="del">
          <ac:chgData name="SCHOEMAKER Robin" userId="2c999c5d-5912-4efc-8f86-96218e1b5dbd" providerId="ADAL" clId="{F61118C2-DA50-4646-802F-2C4C319BFF65}" dt="2023-06-08T12:59:24.135" v="2186" actId="478"/>
          <ac:spMkLst>
            <pc:docMk/>
            <pc:sldMk cId="3473960958" sldId="704"/>
            <ac:spMk id="16" creationId="{EB2B3F6B-9EDA-344C-DF38-E94B500C4E82}"/>
          </ac:spMkLst>
        </pc:spChg>
        <pc:spChg chg="del">
          <ac:chgData name="SCHOEMAKER Robin" userId="2c999c5d-5912-4efc-8f86-96218e1b5dbd" providerId="ADAL" clId="{F61118C2-DA50-4646-802F-2C4C319BFF65}" dt="2023-06-08T12:59:18.342" v="2185" actId="478"/>
          <ac:spMkLst>
            <pc:docMk/>
            <pc:sldMk cId="3473960958" sldId="704"/>
            <ac:spMk id="17" creationId="{95A861CB-D219-411F-A125-107CC8A7B27D}"/>
          </ac:spMkLst>
        </pc:spChg>
        <pc:spChg chg="del">
          <ac:chgData name="SCHOEMAKER Robin" userId="2c999c5d-5912-4efc-8f86-96218e1b5dbd" providerId="ADAL" clId="{F61118C2-DA50-4646-802F-2C4C319BFF65}" dt="2023-06-08T12:59:24.135" v="2186" actId="478"/>
          <ac:spMkLst>
            <pc:docMk/>
            <pc:sldMk cId="3473960958" sldId="704"/>
            <ac:spMk id="18" creationId="{519F2EBF-6686-5170-1A90-7E0A8FBF5577}"/>
          </ac:spMkLst>
        </pc:spChg>
        <pc:spChg chg="del">
          <ac:chgData name="SCHOEMAKER Robin" userId="2c999c5d-5912-4efc-8f86-96218e1b5dbd" providerId="ADAL" clId="{F61118C2-DA50-4646-802F-2C4C319BFF65}" dt="2023-06-08T12:59:18.342" v="2185" actId="478"/>
          <ac:spMkLst>
            <pc:docMk/>
            <pc:sldMk cId="3473960958" sldId="704"/>
            <ac:spMk id="19" creationId="{94438D29-115A-4D28-BA7A-98F46D1793CE}"/>
          </ac:spMkLst>
        </pc:spChg>
        <pc:spChg chg="add mod">
          <ac:chgData name="SCHOEMAKER Robin" userId="2c999c5d-5912-4efc-8f86-96218e1b5dbd" providerId="ADAL" clId="{F61118C2-DA50-4646-802F-2C4C319BFF65}" dt="2023-06-09T08:28:51.780" v="4730" actId="1582"/>
          <ac:spMkLst>
            <pc:docMk/>
            <pc:sldMk cId="3473960958" sldId="704"/>
            <ac:spMk id="20" creationId="{736E2F46-FB5B-8DB0-3F90-F72E02EDEF57}"/>
          </ac:spMkLst>
        </pc:spChg>
        <pc:spChg chg="del">
          <ac:chgData name="SCHOEMAKER Robin" userId="2c999c5d-5912-4efc-8f86-96218e1b5dbd" providerId="ADAL" clId="{F61118C2-DA50-4646-802F-2C4C319BFF65}" dt="2023-06-08T12:59:18.342" v="2185" actId="478"/>
          <ac:spMkLst>
            <pc:docMk/>
            <pc:sldMk cId="3473960958" sldId="704"/>
            <ac:spMk id="21" creationId="{9E523A1C-DCD8-48D3-997F-12BF8754BF08}"/>
          </ac:spMkLst>
        </pc:spChg>
        <pc:spChg chg="add mod">
          <ac:chgData name="SCHOEMAKER Robin" userId="2c999c5d-5912-4efc-8f86-96218e1b5dbd" providerId="ADAL" clId="{F61118C2-DA50-4646-802F-2C4C319BFF65}" dt="2023-06-08T14:19:39.441" v="2648"/>
          <ac:spMkLst>
            <pc:docMk/>
            <pc:sldMk cId="3473960958" sldId="704"/>
            <ac:spMk id="24" creationId="{CCBC1834-87BC-21CD-61AA-F12258402B40}"/>
          </ac:spMkLst>
        </pc:spChg>
        <pc:spChg chg="del">
          <ac:chgData name="SCHOEMAKER Robin" userId="2c999c5d-5912-4efc-8f86-96218e1b5dbd" providerId="ADAL" clId="{F61118C2-DA50-4646-802F-2C4C319BFF65}" dt="2023-06-08T12:59:24.135" v="2186" actId="478"/>
          <ac:spMkLst>
            <pc:docMk/>
            <pc:sldMk cId="3473960958" sldId="704"/>
            <ac:spMk id="28" creationId="{9D561CBA-D85D-42F5-9B30-7E4EC48FF7BA}"/>
          </ac:spMkLst>
        </pc:spChg>
        <pc:spChg chg="del">
          <ac:chgData name="SCHOEMAKER Robin" userId="2c999c5d-5912-4efc-8f86-96218e1b5dbd" providerId="ADAL" clId="{F61118C2-DA50-4646-802F-2C4C319BFF65}" dt="2023-06-08T12:59:18.342" v="2185" actId="478"/>
          <ac:spMkLst>
            <pc:docMk/>
            <pc:sldMk cId="3473960958" sldId="704"/>
            <ac:spMk id="38" creationId="{7046D29D-2AD3-41E8-BBB7-BA40E40F8E8F}"/>
          </ac:spMkLst>
        </pc:spChg>
        <pc:picChg chg="add mod">
          <ac:chgData name="SCHOEMAKER Robin" userId="2c999c5d-5912-4efc-8f86-96218e1b5dbd" providerId="ADAL" clId="{F61118C2-DA50-4646-802F-2C4C319BFF65}" dt="2023-06-09T09:03:24.764" v="5532" actId="14100"/>
          <ac:picMkLst>
            <pc:docMk/>
            <pc:sldMk cId="3473960958" sldId="704"/>
            <ac:picMk id="6" creationId="{85B56373-9CF4-479D-5961-E0B9375513EA}"/>
          </ac:picMkLst>
        </pc:picChg>
        <pc:picChg chg="mod">
          <ac:chgData name="SCHOEMAKER Robin" userId="2c999c5d-5912-4efc-8f86-96218e1b5dbd" providerId="ADAL" clId="{F61118C2-DA50-4646-802F-2C4C319BFF65}" dt="2023-06-09T07:02:00.563" v="3469" actId="1076"/>
          <ac:picMkLst>
            <pc:docMk/>
            <pc:sldMk cId="3473960958" sldId="704"/>
            <ac:picMk id="7" creationId="{72FDB3A5-AE2C-717F-329E-2AC045002AFE}"/>
          </ac:picMkLst>
        </pc:picChg>
        <pc:cxnChg chg="del">
          <ac:chgData name="SCHOEMAKER Robin" userId="2c999c5d-5912-4efc-8f86-96218e1b5dbd" providerId="ADAL" clId="{F61118C2-DA50-4646-802F-2C4C319BFF65}" dt="2023-06-08T12:59:18.342" v="2185" actId="478"/>
          <ac:cxnSpMkLst>
            <pc:docMk/>
            <pc:sldMk cId="3473960958" sldId="704"/>
            <ac:cxnSpMk id="25" creationId="{8255F6EB-8E7D-0511-1F02-3CC5ECC27580}"/>
          </ac:cxnSpMkLst>
        </pc:cxnChg>
        <pc:cxnChg chg="del">
          <ac:chgData name="SCHOEMAKER Robin" userId="2c999c5d-5912-4efc-8f86-96218e1b5dbd" providerId="ADAL" clId="{F61118C2-DA50-4646-802F-2C4C319BFF65}" dt="2023-06-08T12:59:18.342" v="2185" actId="478"/>
          <ac:cxnSpMkLst>
            <pc:docMk/>
            <pc:sldMk cId="3473960958" sldId="704"/>
            <ac:cxnSpMk id="27" creationId="{694C6A95-5744-B262-635C-5B4C20A34AB9}"/>
          </ac:cxnSpMkLst>
        </pc:cxnChg>
        <pc:cxnChg chg="del">
          <ac:chgData name="SCHOEMAKER Robin" userId="2c999c5d-5912-4efc-8f86-96218e1b5dbd" providerId="ADAL" clId="{F61118C2-DA50-4646-802F-2C4C319BFF65}" dt="2023-06-08T12:59:18.342" v="2185" actId="478"/>
          <ac:cxnSpMkLst>
            <pc:docMk/>
            <pc:sldMk cId="3473960958" sldId="704"/>
            <ac:cxnSpMk id="31" creationId="{147192CF-63FC-77C0-7441-EF0886F4FDC9}"/>
          </ac:cxnSpMkLst>
        </pc:cxnChg>
        <pc:cxnChg chg="mod">
          <ac:chgData name="SCHOEMAKER Robin" userId="2c999c5d-5912-4efc-8f86-96218e1b5dbd" providerId="ADAL" clId="{F61118C2-DA50-4646-802F-2C4C319BFF65}" dt="2023-06-08T15:25:46.363" v="2998" actId="14100"/>
          <ac:cxnSpMkLst>
            <pc:docMk/>
            <pc:sldMk cId="3473960958" sldId="704"/>
            <ac:cxnSpMk id="33" creationId="{7DDA2865-C3B5-4E16-5AEC-0C572B47B580}"/>
          </ac:cxnSpMkLst>
        </pc:cxnChg>
      </pc:sldChg>
      <pc:sldChg chg="add del">
        <pc:chgData name="SCHOEMAKER Robin" userId="2c999c5d-5912-4efc-8f86-96218e1b5dbd" providerId="ADAL" clId="{F61118C2-DA50-4646-802F-2C4C319BFF65}" dt="2023-06-08T14:19:29.414" v="2645"/>
        <pc:sldMkLst>
          <pc:docMk/>
          <pc:sldMk cId="3298238684" sldId="705"/>
        </pc:sldMkLst>
      </pc:sldChg>
      <pc:sldMasterChg chg="delSldLayout">
        <pc:chgData name="SCHOEMAKER Robin" userId="2c999c5d-5912-4efc-8f86-96218e1b5dbd" providerId="ADAL" clId="{F61118C2-DA50-4646-802F-2C4C319BFF65}" dt="2023-06-05T13:33:58.299" v="745" actId="2696"/>
        <pc:sldMasterMkLst>
          <pc:docMk/>
          <pc:sldMasterMk cId="979918917" sldId="2147483648"/>
        </pc:sldMasterMkLst>
        <pc:sldLayoutChg chg="del">
          <pc:chgData name="SCHOEMAKER Robin" userId="2c999c5d-5912-4efc-8f86-96218e1b5dbd" providerId="ADAL" clId="{F61118C2-DA50-4646-802F-2C4C319BFF65}" dt="2023-06-05T13:33:58.299" v="745" actId="2696"/>
          <pc:sldLayoutMkLst>
            <pc:docMk/>
            <pc:sldMasterMk cId="979918917" sldId="2147483648"/>
            <pc:sldLayoutMk cId="4208251858"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31294-97FC-463F-9EFF-4DD76AE3C0EA}" type="datetimeFigureOut">
              <a:rPr lang="en-GB" smtClean="0"/>
              <a:t>10/06/2023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DBB95-E7A1-4EAD-BAB0-1D822D35D83A}" type="slidenum">
              <a:rPr lang="en-GB" smtClean="0"/>
              <a:t>‹#›</a:t>
            </a:fld>
            <a:endParaRPr lang="en-GB"/>
          </a:p>
        </p:txBody>
      </p:sp>
    </p:spTree>
    <p:extLst>
      <p:ext uri="{BB962C8B-B14F-4D97-AF65-F5344CB8AC3E}">
        <p14:creationId xmlns:p14="http://schemas.microsoft.com/office/powerpoint/2010/main" val="13906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DBB95-E7A1-4EAD-BAB0-1D822D35D83A}" type="slidenum">
              <a:rPr lang="en-GB" smtClean="0"/>
              <a:t>1</a:t>
            </a:fld>
            <a:endParaRPr lang="en-GB"/>
          </a:p>
        </p:txBody>
      </p:sp>
    </p:spTree>
    <p:extLst>
      <p:ext uri="{BB962C8B-B14F-4D97-AF65-F5344CB8AC3E}">
        <p14:creationId xmlns:p14="http://schemas.microsoft.com/office/powerpoint/2010/main" val="54195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731"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32E44D84-84CA-4154-AE13-25BB80B5E6A5}" type="slidenum">
              <a:rPr lang="en-GB" smtClean="0"/>
              <a:t>3</a:t>
            </a:fld>
            <a:endParaRPr lang="en-GB"/>
          </a:p>
        </p:txBody>
      </p:sp>
    </p:spTree>
    <p:extLst>
      <p:ext uri="{BB962C8B-B14F-4D97-AF65-F5344CB8AC3E}">
        <p14:creationId xmlns:p14="http://schemas.microsoft.com/office/powerpoint/2010/main" val="269666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dirty="0"/>
          </a:p>
        </p:txBody>
      </p:sp>
      <p:sp>
        <p:nvSpPr>
          <p:cNvPr id="4" name="Slide Number Placeholder 3"/>
          <p:cNvSpPr>
            <a:spLocks noGrp="1"/>
          </p:cNvSpPr>
          <p:nvPr>
            <p:ph type="sldNum" sz="quarter" idx="5"/>
          </p:nvPr>
        </p:nvSpPr>
        <p:spPr/>
        <p:txBody>
          <a:bodyPr/>
          <a:lstStyle/>
          <a:p>
            <a:fld id="{32E44D84-84CA-4154-AE13-25BB80B5E6A5}" type="slidenum">
              <a:rPr lang="en-GB" smtClean="0"/>
              <a:t>4</a:t>
            </a:fld>
            <a:endParaRPr lang="en-GB"/>
          </a:p>
        </p:txBody>
      </p:sp>
    </p:spTree>
    <p:extLst>
      <p:ext uri="{BB962C8B-B14F-4D97-AF65-F5344CB8AC3E}">
        <p14:creationId xmlns:p14="http://schemas.microsoft.com/office/powerpoint/2010/main" val="351947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DBB95-E7A1-4EAD-BAB0-1D822D35D83A}" type="slidenum">
              <a:rPr lang="en-GB" smtClean="0"/>
              <a:t>5</a:t>
            </a:fld>
            <a:endParaRPr lang="en-GB"/>
          </a:p>
        </p:txBody>
      </p:sp>
    </p:spTree>
    <p:extLst>
      <p:ext uri="{BB962C8B-B14F-4D97-AF65-F5344CB8AC3E}">
        <p14:creationId xmlns:p14="http://schemas.microsoft.com/office/powerpoint/2010/main" val="185455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32E44D84-84CA-4154-AE13-25BB80B5E6A5}" type="slidenum">
              <a:rPr lang="en-GB" smtClean="0"/>
              <a:t>6</a:t>
            </a:fld>
            <a:endParaRPr lang="en-GB"/>
          </a:p>
        </p:txBody>
      </p:sp>
    </p:spTree>
    <p:extLst>
      <p:ext uri="{BB962C8B-B14F-4D97-AF65-F5344CB8AC3E}">
        <p14:creationId xmlns:p14="http://schemas.microsoft.com/office/powerpoint/2010/main" val="250080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32E44D84-84CA-4154-AE13-25BB80B5E6A5}" type="slidenum">
              <a:rPr lang="en-GB" smtClean="0"/>
              <a:t>7</a:t>
            </a:fld>
            <a:endParaRPr lang="en-GB"/>
          </a:p>
        </p:txBody>
      </p:sp>
    </p:spTree>
    <p:extLst>
      <p:ext uri="{BB962C8B-B14F-4D97-AF65-F5344CB8AC3E}">
        <p14:creationId xmlns:p14="http://schemas.microsoft.com/office/powerpoint/2010/main" val="86332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5"/>
          </p:nvPr>
        </p:nvSpPr>
        <p:spPr/>
        <p:txBody>
          <a:bodyPr/>
          <a:lstStyle/>
          <a:p>
            <a:fld id="{32E44D84-84CA-4154-AE13-25BB80B5E6A5}" type="slidenum">
              <a:rPr lang="en-GB" smtClean="0"/>
              <a:t>8</a:t>
            </a:fld>
            <a:endParaRPr lang="en-GB"/>
          </a:p>
        </p:txBody>
      </p:sp>
    </p:spTree>
    <p:extLst>
      <p:ext uri="{BB962C8B-B14F-4D97-AF65-F5344CB8AC3E}">
        <p14:creationId xmlns:p14="http://schemas.microsoft.com/office/powerpoint/2010/main" val="36857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latin typeface="+mn-lt"/>
            </a:endParaRPr>
          </a:p>
        </p:txBody>
      </p:sp>
      <p:sp>
        <p:nvSpPr>
          <p:cNvPr id="4" name="Slide Number Placeholder 3"/>
          <p:cNvSpPr>
            <a:spLocks noGrp="1"/>
          </p:cNvSpPr>
          <p:nvPr>
            <p:ph type="sldNum" sz="quarter" idx="5"/>
          </p:nvPr>
        </p:nvSpPr>
        <p:spPr/>
        <p:txBody>
          <a:bodyPr/>
          <a:lstStyle/>
          <a:p>
            <a:fld id="{32E44D84-84CA-4154-AE13-25BB80B5E6A5}" type="slidenum">
              <a:rPr lang="en-GB" smtClean="0"/>
              <a:t>9</a:t>
            </a:fld>
            <a:endParaRPr lang="en-GB"/>
          </a:p>
        </p:txBody>
      </p:sp>
    </p:spTree>
    <p:extLst>
      <p:ext uri="{BB962C8B-B14F-4D97-AF65-F5344CB8AC3E}">
        <p14:creationId xmlns:p14="http://schemas.microsoft.com/office/powerpoint/2010/main" val="136018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DBB95-E7A1-4EAD-BAB0-1D822D35D83A}" type="slidenum">
              <a:rPr lang="en-GB" smtClean="0"/>
              <a:t>10</a:t>
            </a:fld>
            <a:endParaRPr lang="en-GB"/>
          </a:p>
        </p:txBody>
      </p:sp>
    </p:spTree>
    <p:extLst>
      <p:ext uri="{BB962C8B-B14F-4D97-AF65-F5344CB8AC3E}">
        <p14:creationId xmlns:p14="http://schemas.microsoft.com/office/powerpoint/2010/main" val="178044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98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18" Type="http://schemas.openxmlformats.org/officeDocument/2006/relationships/slide" Target="../slides/slide2.xml"/><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image" Target="../media/image14.emf"/><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2.emf"/><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slide" Target="../slides/slide5.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image" Target="../media/image13.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jpg"/><Relationship Id="rId22"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5"/>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6"/>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7"/>
          <a:stretch>
            <a:fillRect/>
          </a:stretch>
        </p:blipFill>
        <p:spPr>
          <a:xfrm>
            <a:off x="11206825" y="4216497"/>
            <a:ext cx="209550" cy="209550"/>
          </a:xfrm>
          <a:prstGeom prst="rect">
            <a:avLst/>
          </a:prstGeom>
        </p:spPr>
      </p:pic>
      <p:pic>
        <p:nvPicPr>
          <p:cNvPr id="7" name="Picture 6">
            <a:hlinkClick r:id="rId18"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9"/>
          <a:stretch>
            <a:fillRect/>
          </a:stretch>
        </p:blipFill>
        <p:spPr>
          <a:xfrm>
            <a:off x="11060217" y="2647996"/>
            <a:ext cx="933450" cy="184150"/>
          </a:xfrm>
          <a:prstGeom prst="rect">
            <a:avLst/>
          </a:prstGeom>
        </p:spPr>
      </p:pic>
      <p:pic>
        <p:nvPicPr>
          <p:cNvPr id="14" name="Picture 13">
            <a:hlinkClick r:id="rId20"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1"/>
          <a:stretch>
            <a:fillRect/>
          </a:stretch>
        </p:blipFill>
        <p:spPr>
          <a:xfrm>
            <a:off x="11060217" y="2954826"/>
            <a:ext cx="933450" cy="184150"/>
          </a:xfrm>
          <a:prstGeom prst="rect">
            <a:avLst/>
          </a:prstGeom>
        </p:spPr>
      </p:pic>
      <p:pic>
        <p:nvPicPr>
          <p:cNvPr id="18" name="Picture 17">
            <a:hlinkClick r:id="rId22"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3"/>
          <a:stretch>
            <a:fillRect/>
          </a:stretch>
        </p:blipFill>
        <p:spPr>
          <a:xfrm>
            <a:off x="11060217" y="3261656"/>
            <a:ext cx="933450" cy="184150"/>
          </a:xfrm>
          <a:prstGeom prst="rect">
            <a:avLst/>
          </a:prstGeom>
        </p:spPr>
      </p:pic>
      <p:pic>
        <p:nvPicPr>
          <p:cNvPr id="19" name="Picture 18">
            <a:hlinkClick r:id="rId20"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900" y="278271"/>
            <a:ext cx="7208200" cy="1354217"/>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Xenon Background Estimation Tool: Better Screening for </a:t>
            </a:r>
          </a:p>
          <a:p>
            <a:pPr algn="ctr"/>
            <a:r>
              <a:rPr lang="en-GB" b="1" dirty="0">
                <a:solidFill>
                  <a:schemeClr val="bg1"/>
                </a:solidFill>
                <a:latin typeface="Arial" panose="020B0604020202020204" pitchFamily="34" charset="0"/>
                <a:cs typeface="Arial" panose="020B0604020202020204" pitchFamily="34" charset="0"/>
              </a:rPr>
              <a:t>CTBT-relevant Events in a Radioxenon Background</a:t>
            </a:r>
          </a:p>
          <a:p>
            <a:pPr algn="ctr"/>
            <a:r>
              <a:rPr lang="en-US" sz="1600" dirty="0">
                <a:solidFill>
                  <a:schemeClr val="bg1"/>
                </a:solidFill>
                <a:latin typeface="Arial" panose="020B0604020202020204" pitchFamily="34" charset="0"/>
                <a:cs typeface="Arial" panose="020B0604020202020204" pitchFamily="34" charset="0"/>
              </a:rPr>
              <a:t>Robin Schoemaker, Yuichi Kijima, Jolanta Kuśmierczyk-Michulec, </a:t>
            </a:r>
          </a:p>
          <a:p>
            <a:pPr algn="ctr"/>
            <a:r>
              <a:rPr lang="en-US" sz="1600" dirty="0">
                <a:solidFill>
                  <a:schemeClr val="bg1"/>
                </a:solidFill>
                <a:latin typeface="Arial" panose="020B0604020202020204" pitchFamily="34" charset="0"/>
                <a:cs typeface="Arial" panose="020B0604020202020204" pitchFamily="34" charset="0"/>
              </a:rPr>
              <a:t>Boxue Liu, Anne Tipka, Jonathan Baré, and Martin Kalinowski </a:t>
            </a:r>
            <a:endParaRPr lang="en-AT" sz="1600"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CTBTO</a:t>
            </a: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Emissions of four radioxenon isotopes relevant for CTBT monitoring are frequently observed by the noble gas sensors of the International Monitoring System (IMS). These emissions originate from worldwide nuclear facilities, are ever-present and highly variable, and pose a challenge for the global monitoring of nuclear tests. </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P2.4-335</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00" dirty="0">
                <a:latin typeface="Arial" panose="020B0604020202020204" pitchFamily="34" charset="0"/>
                <a:cs typeface="Arial" panose="020B0604020202020204" pitchFamily="34" charset="0"/>
              </a:rPr>
              <a:t>A sequence of research and development projects has been initiated, aiming to explore and build a software environment to estimate the background radioxenon concentrations at IMS stations. We focus on several scientific methods built on ATM and radionuclide statistical expertise to be utilized in these software prototypes.</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00" dirty="0">
                <a:latin typeface="Arial" panose="020B0604020202020204" pitchFamily="34" charset="0"/>
                <a:cs typeface="Arial" panose="020B0604020202020204" pitchFamily="34" charset="0"/>
              </a:rPr>
              <a:t>XeBET (Xenon Background Estimation Tool) is one such prototype that will later this year be able to demonstrate the statistically significant difference between prediction and measurement (activity concentration); either through a residual or directly.</a:t>
            </a:r>
            <a:endParaRPr lang="en-US" sz="11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00" dirty="0">
                <a:latin typeface="Arial" panose="020B0604020202020204" pitchFamily="34" charset="0"/>
                <a:cs typeface="Arial" panose="020B0604020202020204" pitchFamily="34" charset="0"/>
              </a:rPr>
              <a:t>XeBET paves the way, with results from other projects, to provide the radionuclide pipeline of the IDC with an operational implementation of a xenon background flag to provide a more reliable precursor for better screening.</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B9304F1-D2C5-B2CB-AD0E-4F9842915A7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P2.4-335</a:t>
            </a:r>
            <a:endParaRPr lang="en-AT" sz="2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C1FA0C-06A9-D9BA-8DF4-B51E31C0B55F}"/>
              </a:ext>
            </a:extLst>
          </p:cNvPr>
          <p:cNvSpPr txBox="1"/>
          <p:nvPr/>
        </p:nvSpPr>
        <p:spPr>
          <a:xfrm>
            <a:off x="400221" y="1623075"/>
            <a:ext cx="10013779" cy="4482446"/>
          </a:xfrm>
          <a:prstGeom prst="rect">
            <a:avLst/>
          </a:prstGeom>
          <a:noFill/>
        </p:spPr>
        <p:txBody>
          <a:bodyPr wrap="square" rtlCol="0">
            <a:spAutoFit/>
          </a:bodyPr>
          <a:lstStyle/>
          <a:p>
            <a:r>
              <a:rPr lang="en-US" sz="2133" dirty="0"/>
              <a:t>Three ATM Challenges (between 2015 – 2020) that laid the groundwork for the current XeBET projects:</a:t>
            </a:r>
          </a:p>
          <a:p>
            <a:endParaRPr lang="en-US" sz="2133" dirty="0"/>
          </a:p>
          <a:p>
            <a:pPr marL="457189" indent="-457189">
              <a:buFont typeface="+mj-lt"/>
              <a:buAutoNum type="arabicPeriod"/>
            </a:pPr>
            <a:r>
              <a:rPr lang="en-GB" sz="2133" b="1" dirty="0"/>
              <a:t>Eslinger et al</a:t>
            </a:r>
            <a:r>
              <a:rPr lang="en-GB" sz="2133" b="1" i="1" dirty="0"/>
              <a:t>.</a:t>
            </a:r>
            <a:r>
              <a:rPr lang="en-GB" sz="2133" i="1" dirty="0"/>
              <a:t>, International challenge to predict the impact of radioxenon releases from medical isotope production on a comprehensive nuclear test ban treaty sampling station, </a:t>
            </a:r>
            <a:r>
              <a:rPr lang="en-GB" sz="2133" b="1" dirty="0"/>
              <a:t>Journal of Environmental Radioactivity 157 (2016)</a:t>
            </a:r>
          </a:p>
          <a:p>
            <a:pPr marL="457189" indent="-457189">
              <a:buFont typeface="+mj-lt"/>
              <a:buAutoNum type="arabicPeriod"/>
            </a:pPr>
            <a:endParaRPr lang="en-GB" sz="400" dirty="0"/>
          </a:p>
          <a:p>
            <a:pPr marL="457189" indent="-457189">
              <a:buFont typeface="+mj-lt"/>
              <a:buAutoNum type="arabicPeriod"/>
            </a:pPr>
            <a:r>
              <a:rPr lang="en-GB" sz="2133" b="1" dirty="0"/>
              <a:t>Maurer et al.</a:t>
            </a:r>
            <a:r>
              <a:rPr lang="en-GB" sz="2133" i="1" dirty="0"/>
              <a:t>, International challenge to model the long-range transport of radioxenon released from medical isotope production to six Comprehensive Nuclear-Test-Ban Treaty monitoring stations, </a:t>
            </a:r>
            <a:r>
              <a:rPr lang="en-GB" sz="2133" b="1" dirty="0"/>
              <a:t>Journal of Environmental Radioactivity 192 (2018)</a:t>
            </a:r>
          </a:p>
          <a:p>
            <a:pPr marL="457189" indent="-457189">
              <a:buFont typeface="+mj-lt"/>
              <a:buAutoNum type="arabicPeriod"/>
            </a:pPr>
            <a:endParaRPr lang="en-GB" sz="400" b="1" dirty="0"/>
          </a:p>
          <a:p>
            <a:pPr marL="457189" indent="-457189">
              <a:buFont typeface="+mj-lt"/>
              <a:buAutoNum type="arabicPeriod"/>
            </a:pPr>
            <a:r>
              <a:rPr lang="en-GB" sz="2133" b="1" dirty="0"/>
              <a:t>Maurer et al.</a:t>
            </a:r>
            <a:r>
              <a:rPr lang="en-GB" sz="2133" dirty="0"/>
              <a:t>, </a:t>
            </a:r>
            <a:r>
              <a:rPr lang="en-GB" sz="2133" i="1" dirty="0"/>
              <a:t>Third international challenge to model the medium- to long-range transport of radioxenon to four Comprehensive Nuclear-Test-Ban Treaty monitoring stations</a:t>
            </a:r>
            <a:r>
              <a:rPr lang="en-GB" sz="2133" dirty="0"/>
              <a:t>, </a:t>
            </a:r>
            <a:r>
              <a:rPr lang="en-GB" sz="2133" b="1" dirty="0"/>
              <a:t>Journal of Environmental Radioactivity 255 (2022) </a:t>
            </a:r>
            <a:r>
              <a:rPr lang="en-GB" sz="2133" i="1" dirty="0"/>
              <a:t> </a:t>
            </a:r>
            <a:endParaRPr lang="en-US" sz="2133" i="1" dirty="0"/>
          </a:p>
        </p:txBody>
      </p:sp>
    </p:spTree>
    <p:extLst>
      <p:ext uri="{BB962C8B-B14F-4D97-AF65-F5344CB8AC3E}">
        <p14:creationId xmlns:p14="http://schemas.microsoft.com/office/powerpoint/2010/main" val="114365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F432B64D-9060-56C2-BE2E-96B6821549A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29" t="16719" r="9641" b="26857"/>
          <a:stretch/>
        </p:blipFill>
        <p:spPr bwMode="auto">
          <a:xfrm>
            <a:off x="5310" y="4127920"/>
            <a:ext cx="4082149" cy="220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1/3</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P2.4-335</a:t>
            </a:r>
            <a:endParaRPr lang="en-AT" sz="2400" b="1" dirty="0">
              <a:solidFill>
                <a:schemeClr val="bg1"/>
              </a:solidFill>
              <a:latin typeface="Arial" panose="020B0604020202020204" pitchFamily="34" charset="0"/>
              <a:cs typeface="Arial" panose="020B0604020202020204" pitchFamily="34" charset="0"/>
            </a:endParaRPr>
          </a:p>
        </p:txBody>
      </p:sp>
      <p:pic>
        <p:nvPicPr>
          <p:cNvPr id="27" name="Picture 26" descr="Chart, histogram&#10;&#10;Description automatically generated">
            <a:extLst>
              <a:ext uri="{FF2B5EF4-FFF2-40B4-BE49-F238E27FC236}">
                <a16:creationId xmlns:a16="http://schemas.microsoft.com/office/drawing/2014/main" id="{6EE4F0FA-63B6-B8EB-5C17-E804EBFB3DC7}"/>
              </a:ext>
            </a:extLst>
          </p:cNvPr>
          <p:cNvPicPr>
            <a:picLocks noChangeAspect="1"/>
          </p:cNvPicPr>
          <p:nvPr/>
        </p:nvPicPr>
        <p:blipFill>
          <a:blip r:embed="rId3"/>
          <a:stretch>
            <a:fillRect/>
          </a:stretch>
        </p:blipFill>
        <p:spPr>
          <a:xfrm>
            <a:off x="6821585" y="1429872"/>
            <a:ext cx="3010299" cy="2561088"/>
          </a:xfrm>
          <a:prstGeom prst="rect">
            <a:avLst/>
          </a:prstGeom>
        </p:spPr>
      </p:pic>
      <p:pic>
        <p:nvPicPr>
          <p:cNvPr id="28" name="Picture 27" descr="Logo, company name&#10;&#10;Description automatically generated">
            <a:extLst>
              <a:ext uri="{FF2B5EF4-FFF2-40B4-BE49-F238E27FC236}">
                <a16:creationId xmlns:a16="http://schemas.microsoft.com/office/drawing/2014/main" id="{449FC0DF-1A9B-6A98-2AB7-EC0CC48DA16E}"/>
              </a:ext>
            </a:extLst>
          </p:cNvPr>
          <p:cNvPicPr>
            <a:picLocks noChangeAspect="1"/>
          </p:cNvPicPr>
          <p:nvPr/>
        </p:nvPicPr>
        <p:blipFill>
          <a:blip r:embed="rId4"/>
          <a:stretch>
            <a:fillRect/>
          </a:stretch>
        </p:blipFill>
        <p:spPr>
          <a:xfrm>
            <a:off x="9458078" y="3550399"/>
            <a:ext cx="1287117" cy="1272491"/>
          </a:xfrm>
          <a:prstGeom prst="rect">
            <a:avLst/>
          </a:prstGeom>
          <a:ln w="28575">
            <a:solidFill>
              <a:schemeClr val="tx1"/>
            </a:solidFill>
          </a:ln>
        </p:spPr>
      </p:pic>
      <p:sp>
        <p:nvSpPr>
          <p:cNvPr id="29" name="Rectangle 28">
            <a:extLst>
              <a:ext uri="{FF2B5EF4-FFF2-40B4-BE49-F238E27FC236}">
                <a16:creationId xmlns:a16="http://schemas.microsoft.com/office/drawing/2014/main" id="{2A6D6EA7-5EEE-77DF-90E2-1259495A5040}"/>
              </a:ext>
            </a:extLst>
          </p:cNvPr>
          <p:cNvSpPr/>
          <p:nvPr/>
        </p:nvSpPr>
        <p:spPr>
          <a:xfrm>
            <a:off x="8872215" y="3264311"/>
            <a:ext cx="419100" cy="4191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5CE0E8A3-9EC0-8993-55CB-B8CF6E104CF9}"/>
              </a:ext>
            </a:extLst>
          </p:cNvPr>
          <p:cNvCxnSpPr>
            <a:cxnSpLocks/>
          </p:cNvCxnSpPr>
          <p:nvPr/>
        </p:nvCxnSpPr>
        <p:spPr>
          <a:xfrm>
            <a:off x="9291315" y="3264311"/>
            <a:ext cx="1468438" cy="26193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846726-FFA1-B09B-1D12-B8C0D09B1F61}"/>
              </a:ext>
            </a:extLst>
          </p:cNvPr>
          <p:cNvCxnSpPr>
            <a:cxnSpLocks/>
          </p:cNvCxnSpPr>
          <p:nvPr/>
        </p:nvCxnSpPr>
        <p:spPr>
          <a:xfrm>
            <a:off x="8872215" y="3683411"/>
            <a:ext cx="563563" cy="113347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4039B1-0623-A61D-8D3E-E3275C9B3EC0}"/>
              </a:ext>
            </a:extLst>
          </p:cNvPr>
          <p:cNvSpPr txBox="1"/>
          <p:nvPr/>
        </p:nvSpPr>
        <p:spPr>
          <a:xfrm>
            <a:off x="341610" y="1516419"/>
            <a:ext cx="6369481" cy="2102820"/>
          </a:xfrm>
          <a:prstGeom prst="rect">
            <a:avLst/>
          </a:prstGeom>
          <a:noFill/>
        </p:spPr>
        <p:txBody>
          <a:bodyPr wrap="square" rtlCol="0">
            <a:spAutoFit/>
          </a:bodyPr>
          <a:lstStyle/>
          <a:p>
            <a:r>
              <a:rPr lang="en-GB" sz="2133" i="1" dirty="0">
                <a:latin typeface="Calibri" panose="020F0502020204030204" pitchFamily="34" charset="0"/>
                <a:cs typeface="Calibri" panose="020F0502020204030204" pitchFamily="34" charset="0"/>
              </a:rPr>
              <a:t>A</a:t>
            </a:r>
            <a:r>
              <a:rPr lang="en-GB" sz="2400" i="1" dirty="0">
                <a:latin typeface="Calibri" panose="020F0502020204030204" pitchFamily="34" charset="0"/>
                <a:cs typeface="Calibri" panose="020F0502020204030204" pitchFamily="34" charset="0"/>
              </a:rPr>
              <a:t> </a:t>
            </a:r>
            <a:r>
              <a:rPr lang="en-GB" sz="2133" i="1" dirty="0">
                <a:latin typeface="Calibri" panose="020F0502020204030204" pitchFamily="34" charset="0"/>
                <a:cs typeface="Calibri" panose="020F0502020204030204" pitchFamily="34" charset="0"/>
              </a:rPr>
              <a:t>persistent problem . . .</a:t>
            </a:r>
            <a:endParaRPr lang="en-GB" sz="2133" dirty="0">
              <a:latin typeface="Calibri" panose="020F0502020204030204" pitchFamily="34" charset="0"/>
              <a:cs typeface="Calibri" panose="020F0502020204030204" pitchFamily="34" charset="0"/>
            </a:endParaRPr>
          </a:p>
          <a:p>
            <a:endParaRPr lang="en-GB" sz="2133" dirty="0">
              <a:latin typeface="Calibri" panose="020F0502020204030204" pitchFamily="34" charset="0"/>
              <a:cs typeface="Calibri" panose="020F0502020204030204" pitchFamily="34" charset="0"/>
            </a:endParaRPr>
          </a:p>
          <a:p>
            <a:r>
              <a:rPr lang="en-GB" sz="2133" dirty="0">
                <a:latin typeface="Calibri" panose="020F0502020204030204" pitchFamily="34" charset="0"/>
                <a:cs typeface="Calibri" panose="020F0502020204030204" pitchFamily="34" charset="0"/>
              </a:rPr>
              <a:t>Radionuclide emissions from man-made global sources are frequently observed by the CTBT noble gas network. These ever-present and highly variable emissions weaken the global monitoring of nuclear explosions. </a:t>
            </a:r>
          </a:p>
        </p:txBody>
      </p:sp>
      <p:pic>
        <p:nvPicPr>
          <p:cNvPr id="5" name="Picture 3">
            <a:extLst>
              <a:ext uri="{FF2B5EF4-FFF2-40B4-BE49-F238E27FC236}">
                <a16:creationId xmlns:a16="http://schemas.microsoft.com/office/drawing/2014/main" id="{C182E9BE-125A-5937-BF36-A2CC6BB89233}"/>
              </a:ext>
            </a:extLst>
          </p:cNvPr>
          <p:cNvPicPr>
            <a:picLocks noChangeAspect="1" noChangeArrowheads="1"/>
          </p:cNvPicPr>
          <p:nvPr/>
        </p:nvPicPr>
        <p:blipFill rotWithShape="1">
          <a:blip r:embed="rId5" cstate="print">
            <a:alphaModFix/>
            <a:extLst>
              <a:ext uri="{BEBA8EAE-BF5A-486C-A8C5-ECC9F3942E4B}">
                <a14:imgProps xmlns:a14="http://schemas.microsoft.com/office/drawing/2010/main">
                  <a14:imgLayer r:embed="rId6">
                    <a14:imgEffect>
                      <a14:artisticPencilSketch trans="25000" pressure="20"/>
                    </a14:imgEffect>
                  </a14:imgLayer>
                </a14:imgProps>
              </a:ext>
              <a:ext uri="{28A0092B-C50C-407E-A947-70E740481C1C}">
                <a14:useLocalDpi xmlns:a14="http://schemas.microsoft.com/office/drawing/2010/main" val="0"/>
              </a:ext>
            </a:extLst>
          </a:blip>
          <a:srcRect l="4429" t="16719" r="9641" b="26857"/>
          <a:stretch/>
        </p:blipFill>
        <p:spPr bwMode="auto">
          <a:xfrm>
            <a:off x="4063842" y="4026105"/>
            <a:ext cx="4302209" cy="2313195"/>
          </a:xfrm>
          <a:prstGeom prst="rect">
            <a:avLst/>
          </a:prstGeom>
          <a:gradFill flip="none" rotWithShape="1">
            <a:gsLst>
              <a:gs pos="0">
                <a:schemeClr val="tx2"/>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a:ln>
            <a:noFill/>
          </a:ln>
        </p:spPr>
      </p:pic>
      <p:cxnSp>
        <p:nvCxnSpPr>
          <p:cNvPr id="7" name="Straight Connector 6">
            <a:extLst>
              <a:ext uri="{FF2B5EF4-FFF2-40B4-BE49-F238E27FC236}">
                <a16:creationId xmlns:a16="http://schemas.microsoft.com/office/drawing/2014/main" id="{DAB968BC-3E64-61E5-63B4-879BCCA26B8E}"/>
              </a:ext>
            </a:extLst>
          </p:cNvPr>
          <p:cNvCxnSpPr>
            <a:cxnSpLocks/>
          </p:cNvCxnSpPr>
          <p:nvPr/>
        </p:nvCxnSpPr>
        <p:spPr>
          <a:xfrm flipH="1">
            <a:off x="5299479" y="5600447"/>
            <a:ext cx="407300" cy="94949"/>
          </a:xfrm>
          <a:prstGeom prst="line">
            <a:avLst/>
          </a:prstGeom>
          <a:ln w="28575" cap="rnd">
            <a:solidFill>
              <a:srgbClr val="FFFF00"/>
            </a:solidFill>
            <a:round/>
          </a:ln>
          <a:effectLst>
            <a:softEdge rad="0"/>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DD0E2A-4FE5-A0CA-BBF7-E747A89B5F74}"/>
              </a:ext>
            </a:extLst>
          </p:cNvPr>
          <p:cNvCxnSpPr>
            <a:cxnSpLocks/>
          </p:cNvCxnSpPr>
          <p:nvPr/>
        </p:nvCxnSpPr>
        <p:spPr>
          <a:xfrm flipH="1">
            <a:off x="5772896" y="5563524"/>
            <a:ext cx="92568" cy="23737"/>
          </a:xfrm>
          <a:prstGeom prst="line">
            <a:avLst/>
          </a:prstGeom>
          <a:ln w="28575" cap="rnd">
            <a:solidFill>
              <a:srgbClr val="FFFF00"/>
            </a:solidFill>
            <a:round/>
          </a:ln>
          <a:effectLst>
            <a:softEdge rad="0"/>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07A850-BD99-EE32-8C06-5502135AC4FE}"/>
              </a:ext>
            </a:extLst>
          </p:cNvPr>
          <p:cNvCxnSpPr>
            <a:cxnSpLocks/>
          </p:cNvCxnSpPr>
          <p:nvPr/>
        </p:nvCxnSpPr>
        <p:spPr>
          <a:xfrm flipH="1">
            <a:off x="6040019" y="5500223"/>
            <a:ext cx="103148" cy="26375"/>
          </a:xfrm>
          <a:prstGeom prst="line">
            <a:avLst/>
          </a:prstGeom>
          <a:ln w="28575" cap="rnd">
            <a:solidFill>
              <a:srgbClr val="FFFF00"/>
            </a:solidFill>
            <a:round/>
          </a:ln>
          <a:effectLst>
            <a:softEdge rad="0"/>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32B7A4-8594-1986-478C-1084BDD6DCC0}"/>
              </a:ext>
            </a:extLst>
          </p:cNvPr>
          <p:cNvCxnSpPr>
            <a:cxnSpLocks/>
          </p:cNvCxnSpPr>
          <p:nvPr/>
        </p:nvCxnSpPr>
        <p:spPr>
          <a:xfrm flipH="1">
            <a:off x="5928939" y="5539786"/>
            <a:ext cx="44964" cy="10551"/>
          </a:xfrm>
          <a:prstGeom prst="line">
            <a:avLst/>
          </a:prstGeom>
          <a:ln w="28575" cap="rnd">
            <a:solidFill>
              <a:srgbClr val="FFFF00"/>
            </a:solidFill>
            <a:round/>
          </a:ln>
          <a:effectLst>
            <a:softEdge rad="0"/>
          </a:effectLst>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4E73E63-F8AE-C868-88B1-D19B0D32563C}"/>
              </a:ext>
            </a:extLst>
          </p:cNvPr>
          <p:cNvSpPr/>
          <p:nvPr/>
        </p:nvSpPr>
        <p:spPr>
          <a:xfrm rot="20676539">
            <a:off x="4964150" y="5306768"/>
            <a:ext cx="1617492" cy="560985"/>
          </a:xfrm>
          <a:prstGeom prst="ellipse">
            <a:avLst/>
          </a:prstGeom>
          <a:noFill/>
          <a:ln w="25400">
            <a:solidFill>
              <a:srgbClr val="FFFF00"/>
            </a:solidFill>
            <a:prstDash val="sys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FF00"/>
              </a:solidFill>
              <a:highlight>
                <a:srgbClr val="FFFF00"/>
              </a:highlight>
            </a:endParaRPr>
          </a:p>
        </p:txBody>
      </p:sp>
      <p:sp>
        <p:nvSpPr>
          <p:cNvPr id="12" name="TextBox 11">
            <a:extLst>
              <a:ext uri="{FF2B5EF4-FFF2-40B4-BE49-F238E27FC236}">
                <a16:creationId xmlns:a16="http://schemas.microsoft.com/office/drawing/2014/main" id="{CFCD46DA-6EBC-5CF5-DDC3-60BD01BF1D58}"/>
              </a:ext>
            </a:extLst>
          </p:cNvPr>
          <p:cNvSpPr txBox="1"/>
          <p:nvPr/>
        </p:nvSpPr>
        <p:spPr>
          <a:xfrm>
            <a:off x="6298947" y="4651358"/>
            <a:ext cx="535499" cy="666786"/>
          </a:xfrm>
          <a:prstGeom prst="rect">
            <a:avLst/>
          </a:prstGeom>
          <a:noFill/>
        </p:spPr>
        <p:txBody>
          <a:bodyPr wrap="square" rtlCol="0">
            <a:spAutoFit/>
          </a:bodyPr>
          <a:lstStyle/>
          <a:p>
            <a:r>
              <a:rPr lang="en-US" sz="3733" b="1" dirty="0">
                <a:ln>
                  <a:solidFill>
                    <a:sysClr val="windowText" lastClr="000000"/>
                  </a:solidFill>
                </a:ln>
                <a:solidFill>
                  <a:srgbClr val="FFFF00"/>
                </a:solidFill>
              </a:rPr>
              <a:t>?</a:t>
            </a:r>
            <a:endParaRPr lang="en-GB" sz="3733" b="1" dirty="0">
              <a:ln>
                <a:solidFill>
                  <a:sysClr val="windowText" lastClr="000000"/>
                </a:solidFill>
              </a:ln>
              <a:solidFill>
                <a:srgbClr val="FFFF00"/>
              </a:solidFill>
            </a:endParaRPr>
          </a:p>
        </p:txBody>
      </p:sp>
      <p:cxnSp>
        <p:nvCxnSpPr>
          <p:cNvPr id="13" name="Straight Connector 12">
            <a:extLst>
              <a:ext uri="{FF2B5EF4-FFF2-40B4-BE49-F238E27FC236}">
                <a16:creationId xmlns:a16="http://schemas.microsoft.com/office/drawing/2014/main" id="{7809F976-CE32-6A8B-E0B8-E438FB00296F}"/>
              </a:ext>
            </a:extLst>
          </p:cNvPr>
          <p:cNvCxnSpPr>
            <a:cxnSpLocks/>
          </p:cNvCxnSpPr>
          <p:nvPr/>
        </p:nvCxnSpPr>
        <p:spPr>
          <a:xfrm flipH="1">
            <a:off x="1185722" y="5613634"/>
            <a:ext cx="407300" cy="94949"/>
          </a:xfrm>
          <a:prstGeom prst="line">
            <a:avLst/>
          </a:prstGeom>
          <a:ln w="19050" cap="rnd">
            <a:solidFill>
              <a:schemeClr val="tx1"/>
            </a:solidFill>
            <a:round/>
          </a:ln>
          <a:effectLst>
            <a:softEdge rad="0"/>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29BE4-2115-4FD8-D10F-1A474DF32920}"/>
              </a:ext>
            </a:extLst>
          </p:cNvPr>
          <p:cNvCxnSpPr>
            <a:cxnSpLocks/>
          </p:cNvCxnSpPr>
          <p:nvPr/>
        </p:nvCxnSpPr>
        <p:spPr>
          <a:xfrm flipH="1">
            <a:off x="1659139" y="5576710"/>
            <a:ext cx="92568" cy="23737"/>
          </a:xfrm>
          <a:prstGeom prst="line">
            <a:avLst/>
          </a:prstGeom>
          <a:ln w="19050" cap="rnd">
            <a:solidFill>
              <a:schemeClr val="tx1"/>
            </a:solidFill>
            <a:round/>
          </a:ln>
          <a:effectLst>
            <a:softEdge rad="0"/>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B2658C-5BCD-5D28-D90B-6A411217F211}"/>
              </a:ext>
            </a:extLst>
          </p:cNvPr>
          <p:cNvCxnSpPr>
            <a:cxnSpLocks/>
          </p:cNvCxnSpPr>
          <p:nvPr/>
        </p:nvCxnSpPr>
        <p:spPr>
          <a:xfrm flipH="1">
            <a:off x="1926262" y="5513410"/>
            <a:ext cx="103148" cy="26375"/>
          </a:xfrm>
          <a:prstGeom prst="line">
            <a:avLst/>
          </a:prstGeom>
          <a:ln w="19050" cap="rnd">
            <a:solidFill>
              <a:schemeClr val="tx1"/>
            </a:solidFill>
            <a:round/>
          </a:ln>
          <a:effectLst>
            <a:softEdge rad="0"/>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D2B870-CBAB-0035-D7A3-9DEF02227C76}"/>
              </a:ext>
            </a:extLst>
          </p:cNvPr>
          <p:cNvCxnSpPr>
            <a:cxnSpLocks/>
          </p:cNvCxnSpPr>
          <p:nvPr/>
        </p:nvCxnSpPr>
        <p:spPr>
          <a:xfrm flipH="1">
            <a:off x="1815182" y="5552973"/>
            <a:ext cx="44964" cy="10551"/>
          </a:xfrm>
          <a:prstGeom prst="line">
            <a:avLst/>
          </a:prstGeom>
          <a:ln w="19050" cap="rnd">
            <a:solidFill>
              <a:schemeClr val="tx1"/>
            </a:solidFill>
            <a:round/>
          </a:ln>
          <a:effectLst>
            <a:softEdge rad="0"/>
          </a:effectLst>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266255-7739-A51A-A5E4-1ACA54156A9D}"/>
              </a:ext>
            </a:extLst>
          </p:cNvPr>
          <p:cNvSpPr txBox="1"/>
          <p:nvPr/>
        </p:nvSpPr>
        <p:spPr>
          <a:xfrm>
            <a:off x="2915002" y="4548978"/>
            <a:ext cx="2297681" cy="666977"/>
          </a:xfrm>
          <a:prstGeom prst="rect">
            <a:avLst/>
          </a:prstGeom>
          <a:noFill/>
        </p:spPr>
        <p:txBody>
          <a:bodyPr wrap="none" rtlCol="0">
            <a:spAutoFit/>
          </a:bodyPr>
          <a:lstStyle/>
          <a:p>
            <a:pPr algn="ctr"/>
            <a:r>
              <a:rPr lang="en-US" sz="1867" b="1" i="1" dirty="0"/>
              <a:t>noble gas </a:t>
            </a:r>
            <a:r>
              <a:rPr lang="en-US" sz="1867" i="1" dirty="0"/>
              <a:t>‘haystack’</a:t>
            </a:r>
            <a:r>
              <a:rPr lang="en-GB" sz="1867" i="1" dirty="0"/>
              <a:t>, </a:t>
            </a:r>
          </a:p>
          <a:p>
            <a:pPr algn="ctr"/>
            <a:r>
              <a:rPr lang="en-GB" sz="1867" b="1" i="1" dirty="0">
                <a:solidFill>
                  <a:srgbClr val="0070C0"/>
                </a:solidFill>
              </a:rPr>
              <a:t>(xenon</a:t>
            </a:r>
            <a:r>
              <a:rPr lang="en-GB" sz="1867" i="1" dirty="0"/>
              <a:t> radioisotopes)</a:t>
            </a:r>
            <a:endParaRPr lang="en-US" sz="1867" i="1" dirty="0"/>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59BB6A-D008-DA4D-4A56-C38139A2C66A}"/>
              </a:ext>
            </a:extLst>
          </p:cNvPr>
          <p:cNvPicPr>
            <a:picLocks noChangeAspect="1"/>
          </p:cNvPicPr>
          <p:nvPr/>
        </p:nvPicPr>
        <p:blipFill>
          <a:blip r:embed="rId3"/>
          <a:stretch>
            <a:fillRect/>
          </a:stretch>
        </p:blipFill>
        <p:spPr>
          <a:xfrm>
            <a:off x="80029" y="1899108"/>
            <a:ext cx="10558943" cy="4829281"/>
          </a:xfrm>
          <a:prstGeom prst="rect">
            <a:avLst/>
          </a:prstGeom>
          <a:ln w="19050">
            <a:solidFill>
              <a:srgbClr val="116A8E"/>
            </a:solidFill>
          </a:ln>
        </p:spPr>
      </p:pic>
      <p:sp>
        <p:nvSpPr>
          <p:cNvPr id="2" name="TextBox 1">
            <a:extLst>
              <a:ext uri="{FF2B5EF4-FFF2-40B4-BE49-F238E27FC236}">
                <a16:creationId xmlns:a16="http://schemas.microsoft.com/office/drawing/2014/main" id="{C102A93E-F37C-5706-061E-445F02BEBCDD}"/>
              </a:ext>
            </a:extLst>
          </p:cNvPr>
          <p:cNvSpPr txBox="1"/>
          <p:nvPr/>
        </p:nvSpPr>
        <p:spPr>
          <a:xfrm>
            <a:off x="7602921" y="6420612"/>
            <a:ext cx="2495144" cy="307777"/>
          </a:xfrm>
          <a:prstGeom prst="rect">
            <a:avLst/>
          </a:prstGeom>
          <a:noFill/>
        </p:spPr>
        <p:txBody>
          <a:bodyPr wrap="square">
            <a:spAutoFit/>
          </a:bodyPr>
          <a:lstStyle/>
          <a:p>
            <a:r>
              <a:rPr lang="en-GB" sz="1400" i="1" dirty="0">
                <a:latin typeface="Calibri" panose="020F0502020204030204" pitchFamily="34" charset="0"/>
                <a:cs typeface="Calibri" panose="020F0502020204030204" pitchFamily="34" charset="0"/>
              </a:rPr>
              <a:t>T. Bowyer et al., JER 115, 2013</a:t>
            </a:r>
            <a:endParaRPr lang="en-GB" sz="1400" dirty="0"/>
          </a:p>
        </p:txBody>
      </p:sp>
      <p:sp>
        <p:nvSpPr>
          <p:cNvPr id="12" name="Rectangle 11">
            <a:extLst>
              <a:ext uri="{FF2B5EF4-FFF2-40B4-BE49-F238E27FC236}">
                <a16:creationId xmlns:a16="http://schemas.microsoft.com/office/drawing/2014/main" id="{20693C46-373E-8D14-A191-3585C5F72E6C}"/>
              </a:ext>
            </a:extLst>
          </p:cNvPr>
          <p:cNvSpPr/>
          <p:nvPr/>
        </p:nvSpPr>
        <p:spPr>
          <a:xfrm>
            <a:off x="165531" y="3719473"/>
            <a:ext cx="4607469" cy="4103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a:solidFill>
                  <a:schemeClr val="bg1"/>
                </a:solidFill>
              </a:rPr>
              <a:t>Medical Isotope Production Facilities (MIPFs)</a:t>
            </a:r>
            <a:endParaRPr lang="en-GB" sz="1867">
              <a:solidFill>
                <a:schemeClr val="bg1"/>
              </a:solidFill>
            </a:endParaRPr>
          </a:p>
        </p:txBody>
      </p:sp>
      <p:sp>
        <p:nvSpPr>
          <p:cNvPr id="13" name="Rectangle 12">
            <a:extLst>
              <a:ext uri="{FF2B5EF4-FFF2-40B4-BE49-F238E27FC236}">
                <a16:creationId xmlns:a16="http://schemas.microsoft.com/office/drawing/2014/main" id="{BEA94B94-05D5-CDA5-19AB-DCEB54107BF9}"/>
              </a:ext>
            </a:extLst>
          </p:cNvPr>
          <p:cNvSpPr/>
          <p:nvPr/>
        </p:nvSpPr>
        <p:spPr>
          <a:xfrm>
            <a:off x="165531" y="4293815"/>
            <a:ext cx="3110856" cy="4103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a:t>Nuclear Power Plants (NPPs)</a:t>
            </a:r>
            <a:endParaRPr lang="en-GB" sz="1867"/>
          </a:p>
        </p:txBody>
      </p:sp>
      <p:sp>
        <p:nvSpPr>
          <p:cNvPr id="14" name="Rectangle 13">
            <a:extLst>
              <a:ext uri="{FF2B5EF4-FFF2-40B4-BE49-F238E27FC236}">
                <a16:creationId xmlns:a16="http://schemas.microsoft.com/office/drawing/2014/main" id="{EFA7FAD6-3469-B510-2B80-1A990AB4D056}"/>
              </a:ext>
            </a:extLst>
          </p:cNvPr>
          <p:cNvSpPr/>
          <p:nvPr/>
        </p:nvSpPr>
        <p:spPr>
          <a:xfrm>
            <a:off x="165531" y="4868157"/>
            <a:ext cx="3633240" cy="41037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dirty="0"/>
              <a:t>Nuclear Research Reactors (NRRs)</a:t>
            </a:r>
            <a:endParaRPr lang="en-GB" sz="1867" dirty="0"/>
          </a:p>
        </p:txBody>
      </p:sp>
      <p:pic>
        <p:nvPicPr>
          <p:cNvPr id="5" name="Picture 4" descr="Table&#10;&#10;Description automatically generated">
            <a:extLst>
              <a:ext uri="{FF2B5EF4-FFF2-40B4-BE49-F238E27FC236}">
                <a16:creationId xmlns:a16="http://schemas.microsoft.com/office/drawing/2014/main" id="{ACF24681-65EE-15BF-97E2-8144D09C4076}"/>
              </a:ext>
            </a:extLst>
          </p:cNvPr>
          <p:cNvPicPr>
            <a:picLocks noChangeAspect="1"/>
          </p:cNvPicPr>
          <p:nvPr/>
        </p:nvPicPr>
        <p:blipFill>
          <a:blip r:embed="rId4"/>
          <a:stretch>
            <a:fillRect/>
          </a:stretch>
        </p:blipFill>
        <p:spPr>
          <a:xfrm>
            <a:off x="4858502" y="1361898"/>
            <a:ext cx="5602571" cy="3640728"/>
          </a:xfrm>
          <a:prstGeom prst="rect">
            <a:avLst/>
          </a:prstGeom>
          <a:ln>
            <a:solidFill>
              <a:schemeClr val="accent1"/>
            </a:solidFill>
          </a:ln>
          <a:effectLst>
            <a:outerShdw blurRad="50800" dist="152400" dir="2700000" algn="tl" rotWithShape="0">
              <a:prstClr val="black">
                <a:alpha val="40000"/>
              </a:prstClr>
            </a:outerShdw>
          </a:effectLst>
        </p:spPr>
      </p:pic>
      <p:sp>
        <p:nvSpPr>
          <p:cNvPr id="6" name="TextBox 5">
            <a:extLst>
              <a:ext uri="{FF2B5EF4-FFF2-40B4-BE49-F238E27FC236}">
                <a16:creationId xmlns:a16="http://schemas.microsoft.com/office/drawing/2014/main" id="{4F763037-1C8C-6B2E-8812-3B64F4368E6A}"/>
              </a:ext>
            </a:extLst>
          </p:cNvPr>
          <p:cNvSpPr txBox="1"/>
          <p:nvPr/>
        </p:nvSpPr>
        <p:spPr>
          <a:xfrm>
            <a:off x="6399123" y="3387447"/>
            <a:ext cx="4061951" cy="379656"/>
          </a:xfrm>
          <a:prstGeom prst="rect">
            <a:avLst/>
          </a:prstGeom>
          <a:noFill/>
        </p:spPr>
        <p:txBody>
          <a:bodyPr wrap="square">
            <a:spAutoFit/>
          </a:bodyPr>
          <a:lstStyle/>
          <a:p>
            <a:r>
              <a:rPr lang="en-GB" sz="1867" i="1">
                <a:latin typeface="Calibri" panose="020F0502020204030204" pitchFamily="34" charset="0"/>
                <a:cs typeface="Calibri" panose="020F0502020204030204" pitchFamily="34" charset="0"/>
              </a:rPr>
              <a:t>M. Kalinowski, JER 261, 2023</a:t>
            </a:r>
            <a:endParaRPr lang="en-GB" sz="1867"/>
          </a:p>
        </p:txBody>
      </p:sp>
      <p:sp>
        <p:nvSpPr>
          <p:cNvPr id="3" name="Rectangle: Rounded Corners 2">
            <a:extLst>
              <a:ext uri="{FF2B5EF4-FFF2-40B4-BE49-F238E27FC236}">
                <a16:creationId xmlns:a16="http://schemas.microsoft.com/office/drawing/2014/main" id="{2AA49693-8A4D-21E9-7B66-6FBC64DA8585}"/>
              </a:ext>
            </a:extLst>
          </p:cNvPr>
          <p:cNvSpPr/>
          <p:nvPr/>
        </p:nvSpPr>
        <p:spPr>
          <a:xfrm>
            <a:off x="4932293" y="2481763"/>
            <a:ext cx="5341257" cy="195943"/>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ectangle: Rounded Corners 14">
            <a:extLst>
              <a:ext uri="{FF2B5EF4-FFF2-40B4-BE49-F238E27FC236}">
                <a16:creationId xmlns:a16="http://schemas.microsoft.com/office/drawing/2014/main" id="{A6264DA2-6990-98A1-294E-0EDED6685133}"/>
              </a:ext>
            </a:extLst>
          </p:cNvPr>
          <p:cNvSpPr/>
          <p:nvPr/>
        </p:nvSpPr>
        <p:spPr>
          <a:xfrm flipV="1">
            <a:off x="9393821" y="2481760"/>
            <a:ext cx="879728" cy="1959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Title 1">
            <a:extLst>
              <a:ext uri="{FF2B5EF4-FFF2-40B4-BE49-F238E27FC236}">
                <a16:creationId xmlns:a16="http://schemas.microsoft.com/office/drawing/2014/main" id="{903B1DA3-23E0-5F7D-A38A-9590F37EC215}"/>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2/3</a:t>
            </a:r>
            <a:endParaRPr lang="en-AT" sz="48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3C5D9BD-1CFC-97FD-F7B9-86C64027A8AD}"/>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P2.4-335</a:t>
            </a:r>
            <a:endParaRPr lang="en-AT" sz="2400" b="1" dirty="0">
              <a:solidFill>
                <a:schemeClr val="bg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457DF0D6-D656-3957-526E-84FA8FF92E57}"/>
              </a:ext>
            </a:extLst>
          </p:cNvPr>
          <p:cNvSpPr/>
          <p:nvPr/>
        </p:nvSpPr>
        <p:spPr>
          <a:xfrm flipV="1">
            <a:off x="7210425" y="1300238"/>
            <a:ext cx="600075" cy="235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51632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5732FD-ABBB-FDD0-D037-2E8C7DEFA01A}"/>
              </a:ext>
            </a:extLst>
          </p:cNvPr>
          <p:cNvSpPr txBox="1"/>
          <p:nvPr/>
        </p:nvSpPr>
        <p:spPr>
          <a:xfrm>
            <a:off x="181341" y="6116373"/>
            <a:ext cx="3339099" cy="584775"/>
          </a:xfrm>
          <a:prstGeom prst="rect">
            <a:avLst/>
          </a:prstGeom>
          <a:solidFill>
            <a:schemeClr val="bg1"/>
          </a:solidFill>
          <a:ln>
            <a:solidFill>
              <a:srgbClr val="116A8E"/>
            </a:solidFill>
          </a:ln>
        </p:spPr>
        <p:txBody>
          <a:bodyPr wrap="square" rtlCol="0">
            <a:spAutoFit/>
          </a:bodyPr>
          <a:lstStyle/>
          <a:p>
            <a:pPr algn="ctr"/>
            <a:r>
              <a:rPr lang="en-US" sz="1600" dirty="0"/>
              <a:t>Xe-131m (11.96d) // </a:t>
            </a:r>
            <a:r>
              <a:rPr lang="en-US" sz="1600" dirty="0">
                <a:solidFill>
                  <a:srgbClr val="FF0000"/>
                </a:solidFill>
              </a:rPr>
              <a:t>Xe-133 (5.24d)  </a:t>
            </a:r>
          </a:p>
          <a:p>
            <a:pPr algn="ctr"/>
            <a:r>
              <a:rPr lang="en-US" sz="1600" dirty="0"/>
              <a:t>Xe-133m (2.20d) // Xe-135 (9.14h)</a:t>
            </a:r>
            <a:endParaRPr lang="en-GB" sz="1600" dirty="0"/>
          </a:p>
        </p:txBody>
      </p:sp>
      <p:pic>
        <p:nvPicPr>
          <p:cNvPr id="2" name="Picture 1">
            <a:extLst>
              <a:ext uri="{FF2B5EF4-FFF2-40B4-BE49-F238E27FC236}">
                <a16:creationId xmlns:a16="http://schemas.microsoft.com/office/drawing/2014/main" id="{C224465E-6F1A-4651-B87C-FCDC039C21B3}"/>
              </a:ext>
            </a:extLst>
          </p:cNvPr>
          <p:cNvPicPr>
            <a:picLocks noChangeAspect="1"/>
          </p:cNvPicPr>
          <p:nvPr/>
        </p:nvPicPr>
        <p:blipFill>
          <a:blip r:embed="rId3"/>
          <a:stretch>
            <a:fillRect/>
          </a:stretch>
        </p:blipFill>
        <p:spPr>
          <a:xfrm>
            <a:off x="803242" y="1281922"/>
            <a:ext cx="9868568" cy="4670540"/>
          </a:xfrm>
          <a:prstGeom prst="rect">
            <a:avLst/>
          </a:prstGeom>
        </p:spPr>
      </p:pic>
      <p:sp>
        <p:nvSpPr>
          <p:cNvPr id="7" name="TextBox 6">
            <a:extLst>
              <a:ext uri="{FF2B5EF4-FFF2-40B4-BE49-F238E27FC236}">
                <a16:creationId xmlns:a16="http://schemas.microsoft.com/office/drawing/2014/main" id="{83BDAB58-545A-DC13-37E0-B9FEA3765071}"/>
              </a:ext>
            </a:extLst>
          </p:cNvPr>
          <p:cNvSpPr txBox="1"/>
          <p:nvPr/>
        </p:nvSpPr>
        <p:spPr>
          <a:xfrm>
            <a:off x="4575810" y="5952462"/>
            <a:ext cx="6096000" cy="830997"/>
          </a:xfrm>
          <a:prstGeom prst="rect">
            <a:avLst/>
          </a:prstGeom>
          <a:solidFill>
            <a:schemeClr val="bg1"/>
          </a:solidFill>
        </p:spPr>
        <p:txBody>
          <a:bodyPr wrap="square">
            <a:spAutoFit/>
          </a:bodyPr>
          <a:lstStyle/>
          <a:p>
            <a:r>
              <a:rPr lang="en-GB" sz="1600" dirty="0">
                <a:latin typeface="AdvOT863180fb"/>
              </a:rPr>
              <a:t>Global maximum calculated daily concentration of </a:t>
            </a:r>
            <a:r>
              <a:rPr lang="en-GB" sz="1600" dirty="0">
                <a:solidFill>
                  <a:srgbClr val="FF0000"/>
                </a:solidFill>
                <a:latin typeface="AdvOT863180fb"/>
              </a:rPr>
              <a:t>Xe-133</a:t>
            </a:r>
            <a:r>
              <a:rPr lang="en-GB" sz="1600" dirty="0">
                <a:latin typeface="AdvOT863180fb"/>
              </a:rPr>
              <a:t> expected emission from current isotope producers (see ref.), assuming releases of </a:t>
            </a:r>
            <a:r>
              <a:rPr lang="en-GB" sz="1600" b="1" dirty="0">
                <a:latin typeface="AdvOT863180fb"/>
              </a:rPr>
              <a:t>10</a:t>
            </a:r>
            <a:r>
              <a:rPr lang="en-GB" sz="1600" b="1" baseline="30000" dirty="0">
                <a:latin typeface="AdvOT863180fb"/>
              </a:rPr>
              <a:t>12</a:t>
            </a:r>
            <a:r>
              <a:rPr lang="en-GB" sz="1600" b="1" dirty="0">
                <a:latin typeface="AdvOT863180fb"/>
              </a:rPr>
              <a:t> Bq/day</a:t>
            </a:r>
            <a:r>
              <a:rPr lang="en-GB" sz="1600" dirty="0">
                <a:latin typeface="AdvOT863180fb"/>
              </a:rPr>
              <a:t>.</a:t>
            </a:r>
            <a:endParaRPr lang="en-GB" sz="4800" dirty="0"/>
          </a:p>
        </p:txBody>
      </p:sp>
      <p:sp>
        <p:nvSpPr>
          <p:cNvPr id="5" name="Title 1">
            <a:extLst>
              <a:ext uri="{FF2B5EF4-FFF2-40B4-BE49-F238E27FC236}">
                <a16:creationId xmlns:a16="http://schemas.microsoft.com/office/drawing/2014/main" id="{74CC75EE-887A-15CB-DDBC-2A6F95545348}"/>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3/3</a:t>
            </a:r>
            <a:endParaRPr lang="en-AT"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8975D36-46E9-82FC-F5A1-08F597DDE41F}"/>
              </a:ext>
            </a:extLst>
          </p:cNvPr>
          <p:cNvSpPr txBox="1"/>
          <p:nvPr/>
        </p:nvSpPr>
        <p:spPr>
          <a:xfrm>
            <a:off x="203199" y="1620011"/>
            <a:ext cx="2224507" cy="2965555"/>
          </a:xfrm>
          <a:prstGeom prst="rect">
            <a:avLst/>
          </a:prstGeom>
          <a:solidFill>
            <a:schemeClr val="bg1"/>
          </a:solidFill>
        </p:spPr>
        <p:txBody>
          <a:bodyPr wrap="square">
            <a:spAutoFit/>
          </a:bodyPr>
          <a:lstStyle/>
          <a:p>
            <a:r>
              <a:rPr lang="en-GB" sz="1867" dirty="0">
                <a:latin typeface="Calibri" panose="020F0502020204030204" pitchFamily="34" charset="0"/>
                <a:cs typeface="Calibri" panose="020F0502020204030204" pitchFamily="34" charset="0"/>
              </a:rPr>
              <a:t>“Maximum reasonable radioxenon releases from medical isotope production facilities and their effect on monitoring</a:t>
            </a:r>
          </a:p>
          <a:p>
            <a:r>
              <a:rPr lang="en-GB" sz="1867" dirty="0">
                <a:latin typeface="Calibri" panose="020F0502020204030204" pitchFamily="34" charset="0"/>
                <a:cs typeface="Calibri" panose="020F0502020204030204" pitchFamily="34" charset="0"/>
              </a:rPr>
              <a:t>nuclear explosions”</a:t>
            </a:r>
            <a:r>
              <a:rPr lang="en-GB" sz="1867" i="1" dirty="0">
                <a:latin typeface="Calibri" panose="020F0502020204030204" pitchFamily="34" charset="0"/>
                <a:cs typeface="Calibri" panose="020F0502020204030204" pitchFamily="34" charset="0"/>
              </a:rPr>
              <a:t>, </a:t>
            </a:r>
          </a:p>
          <a:p>
            <a:r>
              <a:rPr lang="en-GB" sz="1867" i="1" dirty="0">
                <a:latin typeface="Calibri" panose="020F0502020204030204" pitchFamily="34" charset="0"/>
                <a:cs typeface="Calibri" panose="020F0502020204030204" pitchFamily="34" charset="0"/>
              </a:rPr>
              <a:t>T. Bowyer et al., JER 115, 2013</a:t>
            </a:r>
            <a:r>
              <a:rPr lang="en-US" sz="1867" i="1" dirty="0">
                <a:latin typeface="Calibri" panose="020F0502020204030204" pitchFamily="34" charset="0"/>
                <a:cs typeface="Calibri" panose="020F0502020204030204" pitchFamily="34" charset="0"/>
              </a:rPr>
              <a:t>)</a:t>
            </a:r>
          </a:p>
        </p:txBody>
      </p:sp>
      <p:sp>
        <p:nvSpPr>
          <p:cNvPr id="8" name="Title 1">
            <a:extLst>
              <a:ext uri="{FF2B5EF4-FFF2-40B4-BE49-F238E27FC236}">
                <a16:creationId xmlns:a16="http://schemas.microsoft.com/office/drawing/2014/main" id="{98137DA4-209F-B51C-C29C-9B42E16845B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P2.4-335</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20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5B4FF6-72A4-AF77-2136-18A372B02287}"/>
              </a:ext>
            </a:extLst>
          </p:cNvPr>
          <p:cNvPicPr>
            <a:picLocks noChangeAspect="1"/>
          </p:cNvPicPr>
          <p:nvPr/>
        </p:nvPicPr>
        <p:blipFill>
          <a:blip r:embed="rId3"/>
          <a:stretch>
            <a:fillRect/>
          </a:stretch>
        </p:blipFill>
        <p:spPr>
          <a:xfrm>
            <a:off x="0" y="1638670"/>
            <a:ext cx="10852552" cy="4953000"/>
          </a:xfrm>
          <a:prstGeom prst="rect">
            <a:avLst/>
          </a:prstGeom>
          <a:ln w="19050">
            <a:noFill/>
          </a:ln>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a:t>
            </a:r>
            <a:endParaRPr lang="en-AT" sz="4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13AEFCF-07AB-7746-74B0-5D7B255C418D}"/>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P2.4-335</a:t>
            </a:r>
            <a:endParaRPr lang="en-AT"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57075AC-0952-0614-3F9A-2D7E560A4580}"/>
              </a:ext>
            </a:extLst>
          </p:cNvPr>
          <p:cNvSpPr txBox="1"/>
          <p:nvPr/>
        </p:nvSpPr>
        <p:spPr>
          <a:xfrm>
            <a:off x="116088" y="1762663"/>
            <a:ext cx="10620375" cy="4093428"/>
          </a:xfrm>
          <a:prstGeom prst="rect">
            <a:avLst/>
          </a:prstGeom>
          <a:solidFill>
            <a:schemeClr val="bg1">
              <a:alpha val="60000"/>
            </a:schemeClr>
          </a:solidFill>
        </p:spPr>
        <p:txBody>
          <a:bodyPr wrap="square">
            <a:spAutoFit/>
          </a:bodyPr>
          <a:lstStyle/>
          <a:p>
            <a:r>
              <a:rPr lang="en-GB" sz="2000" dirty="0"/>
              <a:t>When we analyse the noble gas data coming from the IMS stations, the current IDC procedures involve a three-level (</a:t>
            </a:r>
            <a:r>
              <a:rPr lang="en-GB" sz="2000" dirty="0">
                <a:solidFill>
                  <a:srgbClr val="0070C0"/>
                </a:solidFill>
              </a:rPr>
              <a:t>A</a:t>
            </a:r>
            <a:r>
              <a:rPr lang="en-GB" sz="2000" dirty="0"/>
              <a:t>, </a:t>
            </a:r>
            <a:r>
              <a:rPr lang="en-GB" sz="2000" dirty="0">
                <a:solidFill>
                  <a:srgbClr val="00B050"/>
                </a:solidFill>
              </a:rPr>
              <a:t>B</a:t>
            </a:r>
            <a:r>
              <a:rPr lang="en-GB" sz="2000" dirty="0"/>
              <a:t>, </a:t>
            </a:r>
            <a:r>
              <a:rPr lang="en-GB" sz="2000" dirty="0">
                <a:solidFill>
                  <a:srgbClr val="FF0000"/>
                </a:solidFill>
              </a:rPr>
              <a:t>C</a:t>
            </a:r>
            <a:r>
              <a:rPr lang="en-GB" sz="2000" dirty="0"/>
              <a:t>) qualification process for measuring signals based on a decision threshold and abnormal threshold categorization scheme: </a:t>
            </a:r>
            <a:r>
              <a:rPr lang="en-GB" sz="2000" b="1" dirty="0">
                <a:solidFill>
                  <a:srgbClr val="0070C0"/>
                </a:solidFill>
              </a:rPr>
              <a:t>no significant signal</a:t>
            </a:r>
            <a:r>
              <a:rPr lang="en-GB" sz="2000" dirty="0"/>
              <a:t>, </a:t>
            </a:r>
            <a:r>
              <a:rPr lang="en-GB" sz="2000" b="1" dirty="0">
                <a:solidFill>
                  <a:srgbClr val="00B050"/>
                </a:solidFill>
              </a:rPr>
              <a:t>a nominal signal</a:t>
            </a:r>
            <a:r>
              <a:rPr lang="en-GB" sz="2000" dirty="0"/>
              <a:t>, and </a:t>
            </a:r>
            <a:r>
              <a:rPr lang="en-GB" sz="2000" b="1" dirty="0">
                <a:solidFill>
                  <a:srgbClr val="FF0000"/>
                </a:solidFill>
              </a:rPr>
              <a:t>an abnormal signal</a:t>
            </a:r>
            <a:r>
              <a:rPr lang="en-GB" sz="2000" dirty="0"/>
              <a:t>. </a:t>
            </a:r>
          </a:p>
          <a:p>
            <a:endParaRPr lang="en-GB" sz="2000" dirty="0"/>
          </a:p>
          <a:p>
            <a:r>
              <a:rPr lang="en-GB" sz="2000" dirty="0"/>
              <a:t>All these signals may contain to some degree a radioxenon background component from known sources. </a:t>
            </a:r>
          </a:p>
          <a:p>
            <a:endParaRPr lang="en-GB" sz="2000" dirty="0"/>
          </a:p>
          <a:p>
            <a:r>
              <a:rPr lang="en-GB" sz="2000" dirty="0"/>
              <a:t>A suitable and wished-for approach to advance these procedures would involve </a:t>
            </a:r>
            <a:r>
              <a:rPr lang="en-GB" sz="2000" b="1" dirty="0"/>
              <a:t>a quantifiable estimation of the radioxenon background on a per-sample basis in the form of a flag, a binary index for a statistically significant consistency between the prediction based on known sources and the IMS measurement</a:t>
            </a:r>
            <a:r>
              <a:rPr lang="en-GB" sz="2000" dirty="0"/>
              <a:t> making distinguishing a nuclear explosion signal from a known-source background signal more reliable. </a:t>
            </a:r>
          </a:p>
        </p:txBody>
      </p:sp>
      <p:sp>
        <p:nvSpPr>
          <p:cNvPr id="10" name="TextBox 9">
            <a:extLst>
              <a:ext uri="{FF2B5EF4-FFF2-40B4-BE49-F238E27FC236}">
                <a16:creationId xmlns:a16="http://schemas.microsoft.com/office/drawing/2014/main" id="{F4EC53DA-89B0-BAE6-D897-B09D69B8CF7B}"/>
              </a:ext>
            </a:extLst>
          </p:cNvPr>
          <p:cNvSpPr txBox="1"/>
          <p:nvPr/>
        </p:nvSpPr>
        <p:spPr>
          <a:xfrm>
            <a:off x="7839482" y="6197592"/>
            <a:ext cx="2603636" cy="307777"/>
          </a:xfrm>
          <a:prstGeom prst="rect">
            <a:avLst/>
          </a:prstGeom>
          <a:noFill/>
        </p:spPr>
        <p:txBody>
          <a:bodyPr wrap="square">
            <a:spAutoFit/>
          </a:bodyPr>
          <a:lstStyle/>
          <a:p>
            <a:r>
              <a:rPr lang="en-GB" sz="1400" i="1" dirty="0">
                <a:latin typeface="Calibri" panose="020F0502020204030204" pitchFamily="34" charset="0"/>
                <a:cs typeface="Calibri" panose="020F0502020204030204" pitchFamily="34" charset="0"/>
              </a:rPr>
              <a:t>T. Bowyer et al., JER 115, 2013</a:t>
            </a:r>
            <a:endParaRPr lang="en-GB" sz="1400" dirty="0"/>
          </a:p>
        </p:txBody>
      </p:sp>
    </p:spTree>
    <p:extLst>
      <p:ext uri="{BB962C8B-B14F-4D97-AF65-F5344CB8AC3E}">
        <p14:creationId xmlns:p14="http://schemas.microsoft.com/office/powerpoint/2010/main" val="132560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48E8-90E9-24F1-E1B8-0B3CAF200BC1}"/>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Methods/Data</a:t>
            </a:r>
            <a:endParaRPr lang="en-AT" sz="48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2FDB3A5-AE2C-717F-329E-2AC045002AF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40909" y="1248627"/>
            <a:ext cx="10540255" cy="5473719"/>
          </a:xfrm>
          <a:prstGeom prst="rect">
            <a:avLst/>
          </a:prstGeom>
        </p:spPr>
      </p:pic>
      <p:sp>
        <p:nvSpPr>
          <p:cNvPr id="38" name="Arrow: Pentagon 37">
            <a:extLst>
              <a:ext uri="{FF2B5EF4-FFF2-40B4-BE49-F238E27FC236}">
                <a16:creationId xmlns:a16="http://schemas.microsoft.com/office/drawing/2014/main" id="{7046D29D-2AD3-41E8-BBB7-BA40E40F8E8F}"/>
              </a:ext>
            </a:extLst>
          </p:cNvPr>
          <p:cNvSpPr/>
          <p:nvPr/>
        </p:nvSpPr>
        <p:spPr>
          <a:xfrm>
            <a:off x="3648825" y="1253364"/>
            <a:ext cx="3524425" cy="463171"/>
          </a:xfrm>
          <a:prstGeom prst="homePlat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a:latin typeface="Calibri" panose="020F0502020204030204" pitchFamily="34" charset="0"/>
              <a:cs typeface="Calibri" panose="020F0502020204030204" pitchFamily="34" charset="0"/>
            </a:endParaRPr>
          </a:p>
        </p:txBody>
      </p:sp>
      <p:sp>
        <p:nvSpPr>
          <p:cNvPr id="3" name="Arrow: Pentagon 2">
            <a:extLst>
              <a:ext uri="{FF2B5EF4-FFF2-40B4-BE49-F238E27FC236}">
                <a16:creationId xmlns:a16="http://schemas.microsoft.com/office/drawing/2014/main" id="{55B63C67-C28A-469A-B2D9-FABBD0AE6251}"/>
              </a:ext>
            </a:extLst>
          </p:cNvPr>
          <p:cNvSpPr/>
          <p:nvPr/>
        </p:nvSpPr>
        <p:spPr>
          <a:xfrm>
            <a:off x="143912" y="1973559"/>
            <a:ext cx="3504911" cy="949097"/>
          </a:xfrm>
          <a:prstGeom prst="homePlate">
            <a:avLst>
              <a:gd name="adj"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Evaluation System </a:t>
            </a:r>
          </a:p>
        </p:txBody>
      </p:sp>
      <p:sp>
        <p:nvSpPr>
          <p:cNvPr id="5" name="Arrow: Pentagon 4">
            <a:extLst>
              <a:ext uri="{FF2B5EF4-FFF2-40B4-BE49-F238E27FC236}">
                <a16:creationId xmlns:a16="http://schemas.microsoft.com/office/drawing/2014/main" id="{0612A780-8376-481A-8CD6-AA542F6CF952}"/>
              </a:ext>
            </a:extLst>
          </p:cNvPr>
          <p:cNvSpPr/>
          <p:nvPr/>
        </p:nvSpPr>
        <p:spPr>
          <a:xfrm>
            <a:off x="7173250" y="4287733"/>
            <a:ext cx="3284507" cy="955710"/>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atin typeface="Calibri" panose="020F0502020204030204" pitchFamily="34" charset="0"/>
                <a:cs typeface="Calibri" panose="020F0502020204030204" pitchFamily="34" charset="0"/>
              </a:rPr>
              <a:t>XeBET</a:t>
            </a:r>
            <a:endParaRPr lang="en-GB" sz="2400" i="1"/>
          </a:p>
        </p:txBody>
      </p:sp>
      <p:sp>
        <p:nvSpPr>
          <p:cNvPr id="17" name="Arrow: Pentagon 16">
            <a:extLst>
              <a:ext uri="{FF2B5EF4-FFF2-40B4-BE49-F238E27FC236}">
                <a16:creationId xmlns:a16="http://schemas.microsoft.com/office/drawing/2014/main" id="{95A861CB-D219-411F-A125-107CC8A7B27D}"/>
              </a:ext>
            </a:extLst>
          </p:cNvPr>
          <p:cNvSpPr/>
          <p:nvPr/>
        </p:nvSpPr>
        <p:spPr>
          <a:xfrm>
            <a:off x="140908" y="1253365"/>
            <a:ext cx="3507915" cy="467905"/>
          </a:xfrm>
          <a:prstGeom prst="homePlate">
            <a:avLst>
              <a:gd name="adj"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94438D29-115A-4D28-BA7A-98F46D1793CE}"/>
              </a:ext>
            </a:extLst>
          </p:cNvPr>
          <p:cNvSpPr txBox="1"/>
          <p:nvPr/>
        </p:nvSpPr>
        <p:spPr>
          <a:xfrm>
            <a:off x="4618102" y="1203271"/>
            <a:ext cx="1585869" cy="532588"/>
          </a:xfrm>
          <a:prstGeom prst="rect">
            <a:avLst/>
          </a:prstGeom>
          <a:noFill/>
        </p:spPr>
        <p:txBody>
          <a:bodyPr wrap="square" rtlCol="0">
            <a:spAutoFit/>
          </a:bodyPr>
          <a:lstStyle/>
          <a:p>
            <a:pPr algn="ctr"/>
            <a:r>
              <a:rPr lang="en-US" sz="2400">
                <a:solidFill>
                  <a:schemeClr val="bg1"/>
                </a:solidFill>
              </a:rPr>
              <a:t>2022</a:t>
            </a:r>
            <a:endParaRPr lang="en-GB" sz="2400">
              <a:solidFill>
                <a:schemeClr val="bg1"/>
              </a:solidFill>
            </a:endParaRPr>
          </a:p>
        </p:txBody>
      </p:sp>
      <p:sp>
        <p:nvSpPr>
          <p:cNvPr id="21" name="TextBox 20">
            <a:extLst>
              <a:ext uri="{FF2B5EF4-FFF2-40B4-BE49-F238E27FC236}">
                <a16:creationId xmlns:a16="http://schemas.microsoft.com/office/drawing/2014/main" id="{9E523A1C-DCD8-48D3-997F-12BF8754BF08}"/>
              </a:ext>
            </a:extLst>
          </p:cNvPr>
          <p:cNvSpPr txBox="1"/>
          <p:nvPr/>
        </p:nvSpPr>
        <p:spPr>
          <a:xfrm>
            <a:off x="1113190" y="1193218"/>
            <a:ext cx="1585869" cy="532588"/>
          </a:xfrm>
          <a:prstGeom prst="rect">
            <a:avLst/>
          </a:prstGeom>
          <a:noFill/>
        </p:spPr>
        <p:txBody>
          <a:bodyPr wrap="square" rtlCol="0">
            <a:spAutoFit/>
          </a:bodyPr>
          <a:lstStyle/>
          <a:p>
            <a:pPr algn="ctr"/>
            <a:r>
              <a:rPr lang="en-US" sz="2400">
                <a:solidFill>
                  <a:schemeClr val="bg2">
                    <a:lumMod val="10000"/>
                  </a:schemeClr>
                </a:solidFill>
              </a:rPr>
              <a:t>2021</a:t>
            </a:r>
            <a:endParaRPr lang="en-GB" sz="2400">
              <a:solidFill>
                <a:schemeClr val="bg2">
                  <a:lumMod val="10000"/>
                </a:schemeClr>
              </a:solidFill>
            </a:endParaRPr>
          </a:p>
        </p:txBody>
      </p:sp>
      <p:sp>
        <p:nvSpPr>
          <p:cNvPr id="22" name="Arrow: Pentagon 21">
            <a:extLst>
              <a:ext uri="{FF2B5EF4-FFF2-40B4-BE49-F238E27FC236}">
                <a16:creationId xmlns:a16="http://schemas.microsoft.com/office/drawing/2014/main" id="{BF31F187-13E5-4F46-A1EF-DFB34E787934}"/>
              </a:ext>
            </a:extLst>
          </p:cNvPr>
          <p:cNvSpPr/>
          <p:nvPr/>
        </p:nvSpPr>
        <p:spPr>
          <a:xfrm>
            <a:off x="7173249" y="1248627"/>
            <a:ext cx="3507915" cy="472643"/>
          </a:xfrm>
          <a:prstGeom prst="homePlate">
            <a:avLst>
              <a:gd name="adj"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890EF39-5FA6-414D-A47A-5A5BF881C745}"/>
              </a:ext>
            </a:extLst>
          </p:cNvPr>
          <p:cNvSpPr txBox="1"/>
          <p:nvPr/>
        </p:nvSpPr>
        <p:spPr>
          <a:xfrm>
            <a:off x="8208926" y="1203366"/>
            <a:ext cx="1585869" cy="532588"/>
          </a:xfrm>
          <a:prstGeom prst="rect">
            <a:avLst/>
          </a:prstGeom>
          <a:noFill/>
        </p:spPr>
        <p:txBody>
          <a:bodyPr wrap="square" rtlCol="0">
            <a:spAutoFit/>
          </a:bodyPr>
          <a:lstStyle/>
          <a:p>
            <a:pPr algn="ctr"/>
            <a:r>
              <a:rPr lang="en-US" sz="2400">
                <a:solidFill>
                  <a:schemeClr val="bg2">
                    <a:lumMod val="10000"/>
                  </a:schemeClr>
                </a:solidFill>
              </a:rPr>
              <a:t>2023</a:t>
            </a:r>
            <a:endParaRPr lang="en-GB" sz="2400">
              <a:solidFill>
                <a:schemeClr val="bg2">
                  <a:lumMod val="10000"/>
                </a:schemeClr>
              </a:solidFill>
            </a:endParaRPr>
          </a:p>
        </p:txBody>
      </p:sp>
      <p:sp>
        <p:nvSpPr>
          <p:cNvPr id="28" name="Arrow: Pentagon 27">
            <a:extLst>
              <a:ext uri="{FF2B5EF4-FFF2-40B4-BE49-F238E27FC236}">
                <a16:creationId xmlns:a16="http://schemas.microsoft.com/office/drawing/2014/main" id="{9D561CBA-D85D-42F5-9B30-7E4EC48FF7BA}"/>
              </a:ext>
            </a:extLst>
          </p:cNvPr>
          <p:cNvSpPr/>
          <p:nvPr/>
        </p:nvSpPr>
        <p:spPr>
          <a:xfrm>
            <a:off x="8859508" y="5467697"/>
            <a:ext cx="1598247" cy="955710"/>
          </a:xfrm>
          <a:prstGeom prst="homePlat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Calibri" panose="020F0502020204030204" pitchFamily="34" charset="0"/>
                <a:cs typeface="Calibri" panose="020F0502020204030204" pitchFamily="34" charset="0"/>
              </a:rPr>
              <a:t>Source Term Estimator</a:t>
            </a:r>
          </a:p>
        </p:txBody>
      </p:sp>
      <p:sp>
        <p:nvSpPr>
          <p:cNvPr id="8" name="Arrow: Pentagon 7">
            <a:extLst>
              <a:ext uri="{FF2B5EF4-FFF2-40B4-BE49-F238E27FC236}">
                <a16:creationId xmlns:a16="http://schemas.microsoft.com/office/drawing/2014/main" id="{26531564-890C-AC57-E463-A87A01C77762}"/>
              </a:ext>
            </a:extLst>
          </p:cNvPr>
          <p:cNvSpPr/>
          <p:nvPr/>
        </p:nvSpPr>
        <p:spPr>
          <a:xfrm>
            <a:off x="3648823" y="3105365"/>
            <a:ext cx="3524425" cy="949096"/>
          </a:xfrm>
          <a:prstGeom prst="homePlate">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Inter-comparison Exercise</a:t>
            </a:r>
          </a:p>
        </p:txBody>
      </p:sp>
      <p:sp>
        <p:nvSpPr>
          <p:cNvPr id="9" name="Arrow: Pentagon 8">
            <a:extLst>
              <a:ext uri="{FF2B5EF4-FFF2-40B4-BE49-F238E27FC236}">
                <a16:creationId xmlns:a16="http://schemas.microsoft.com/office/drawing/2014/main" id="{756C2829-02FF-2646-3D8C-44EEB5D1673C}"/>
              </a:ext>
            </a:extLst>
          </p:cNvPr>
          <p:cNvSpPr/>
          <p:nvPr/>
        </p:nvSpPr>
        <p:spPr>
          <a:xfrm>
            <a:off x="140908" y="3012173"/>
            <a:ext cx="2993493" cy="1329951"/>
          </a:xfrm>
          <a:prstGeom prst="homePlate">
            <a:avLst>
              <a:gd name="adj"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A software system to assess the performance of new challenges in xenon background estimation in a multidisciplinary setting.</a:t>
            </a:r>
          </a:p>
        </p:txBody>
      </p:sp>
      <p:sp>
        <p:nvSpPr>
          <p:cNvPr id="12" name="TextBox 11">
            <a:extLst>
              <a:ext uri="{FF2B5EF4-FFF2-40B4-BE49-F238E27FC236}">
                <a16:creationId xmlns:a16="http://schemas.microsoft.com/office/drawing/2014/main" id="{650AFA35-B06F-6D24-FC15-0C02BAD19FFE}"/>
              </a:ext>
            </a:extLst>
          </p:cNvPr>
          <p:cNvSpPr txBox="1"/>
          <p:nvPr/>
        </p:nvSpPr>
        <p:spPr>
          <a:xfrm>
            <a:off x="3648823" y="4148650"/>
            <a:ext cx="3010006" cy="2052000"/>
          </a:xfrm>
          <a:prstGeom prst="rect">
            <a:avLst/>
          </a:prstGeom>
          <a:solidFill>
            <a:srgbClr val="002060"/>
          </a:solidFill>
        </p:spPr>
        <p:txBody>
          <a:bodyPr wrap="square" rtlCol="0">
            <a:spAutoFit/>
          </a:bodyPr>
          <a:lstStyle/>
          <a:p>
            <a:endParaRPr lang="en-US" dirty="0">
              <a:solidFill>
                <a:schemeClr val="bg1"/>
              </a:solidFill>
            </a:endParaRPr>
          </a:p>
        </p:txBody>
      </p:sp>
      <p:sp>
        <p:nvSpPr>
          <p:cNvPr id="13" name="TextBox 12">
            <a:extLst>
              <a:ext uri="{FF2B5EF4-FFF2-40B4-BE49-F238E27FC236}">
                <a16:creationId xmlns:a16="http://schemas.microsoft.com/office/drawing/2014/main" id="{CC3254DE-7308-DCFE-2299-7A1C92CA31CE}"/>
              </a:ext>
            </a:extLst>
          </p:cNvPr>
          <p:cNvSpPr txBox="1"/>
          <p:nvPr/>
        </p:nvSpPr>
        <p:spPr>
          <a:xfrm>
            <a:off x="3718627" y="4150028"/>
            <a:ext cx="2893857" cy="2062103"/>
          </a:xfrm>
          <a:prstGeom prst="rect">
            <a:avLst/>
          </a:prstGeom>
          <a:noFill/>
        </p:spPr>
        <p:txBody>
          <a:bodyPr wrap="square" rtlCol="0">
            <a:spAutoFit/>
          </a:bodyPr>
          <a:lstStyle/>
          <a:p>
            <a:r>
              <a:rPr lang="en-US" sz="1600" dirty="0">
                <a:solidFill>
                  <a:schemeClr val="bg1"/>
                </a:solidFill>
              </a:rPr>
              <a:t>An extensive effort to</a:t>
            </a:r>
            <a:r>
              <a:rPr lang="en-GB" sz="1600" dirty="0">
                <a:solidFill>
                  <a:schemeClr val="bg1"/>
                </a:solidFill>
              </a:rPr>
              <a:t> explore both ATM and radionuclide statistical expertise </a:t>
            </a:r>
            <a:r>
              <a:rPr lang="en-US" sz="1600" dirty="0">
                <a:solidFill>
                  <a:schemeClr val="bg1"/>
                </a:solidFill>
              </a:rPr>
              <a:t>to </a:t>
            </a:r>
            <a:r>
              <a:rPr lang="en-GB" sz="1600" dirty="0">
                <a:solidFill>
                  <a:schemeClr val="bg1"/>
                </a:solidFill>
              </a:rPr>
              <a:t>ultimately characterize the anomaly detection, release time, location, and the source type and strength and assess the best methods.</a:t>
            </a:r>
            <a:r>
              <a:rPr lang="en-US" sz="1600" dirty="0">
                <a:solidFill>
                  <a:schemeClr val="bg1"/>
                </a:solidFill>
              </a:rPr>
              <a:t>  </a:t>
            </a:r>
          </a:p>
        </p:txBody>
      </p:sp>
      <p:sp>
        <p:nvSpPr>
          <p:cNvPr id="14" name="TextBox 13">
            <a:extLst>
              <a:ext uri="{FF2B5EF4-FFF2-40B4-BE49-F238E27FC236}">
                <a16:creationId xmlns:a16="http://schemas.microsoft.com/office/drawing/2014/main" id="{7F2B9524-9415-990D-E032-EA217C473346}"/>
              </a:ext>
            </a:extLst>
          </p:cNvPr>
          <p:cNvSpPr txBox="1"/>
          <p:nvPr/>
        </p:nvSpPr>
        <p:spPr>
          <a:xfrm>
            <a:off x="8131163" y="2467332"/>
            <a:ext cx="2334050" cy="1702750"/>
          </a:xfrm>
          <a:prstGeom prst="rect">
            <a:avLst/>
          </a:prstGeom>
          <a:solidFill>
            <a:srgbClr val="ED7D31"/>
          </a:solidFill>
        </p:spPr>
        <p:txBody>
          <a:bodyPr wrap="square" rtlCol="0">
            <a:spAutoFit/>
          </a:bodyPr>
          <a:lstStyle/>
          <a:p>
            <a:endParaRPr lang="en-US" dirty="0">
              <a:solidFill>
                <a:schemeClr val="bg1"/>
              </a:solidFill>
            </a:endParaRPr>
          </a:p>
        </p:txBody>
      </p:sp>
      <p:sp>
        <p:nvSpPr>
          <p:cNvPr id="15" name="TextBox 14">
            <a:extLst>
              <a:ext uri="{FF2B5EF4-FFF2-40B4-BE49-F238E27FC236}">
                <a16:creationId xmlns:a16="http://schemas.microsoft.com/office/drawing/2014/main" id="{27A4A804-8681-DCE0-15F8-C973340E1F9B}"/>
              </a:ext>
            </a:extLst>
          </p:cNvPr>
          <p:cNvSpPr txBox="1"/>
          <p:nvPr/>
        </p:nvSpPr>
        <p:spPr>
          <a:xfrm>
            <a:off x="8185719" y="2466815"/>
            <a:ext cx="2254443" cy="1569660"/>
          </a:xfrm>
          <a:prstGeom prst="rect">
            <a:avLst/>
          </a:prstGeom>
          <a:noFill/>
        </p:spPr>
        <p:txBody>
          <a:bodyPr wrap="square" rtlCol="0">
            <a:spAutoFit/>
          </a:bodyPr>
          <a:lstStyle/>
          <a:p>
            <a:pPr algn="r"/>
            <a:r>
              <a:rPr lang="en-GB" sz="1600" dirty="0">
                <a:solidFill>
                  <a:schemeClr val="bg1"/>
                </a:solidFill>
                <a:effectLst/>
                <a:latin typeface="Calibri" panose="020F0502020204030204" pitchFamily="34" charset="0"/>
                <a:ea typeface="Times New Roman" panose="02020603050405020304" pitchFamily="18" charset="0"/>
              </a:rPr>
              <a:t>A quantifiable </a:t>
            </a:r>
            <a:r>
              <a:rPr lang="en-GB" sz="1600" dirty="0">
                <a:solidFill>
                  <a:schemeClr val="bg1"/>
                </a:solidFill>
                <a:latin typeface="Calibri" panose="020F0502020204030204" pitchFamily="34" charset="0"/>
                <a:ea typeface="Times New Roman" panose="02020603050405020304" pitchFamily="18" charset="0"/>
              </a:rPr>
              <a:t>estimation of </a:t>
            </a:r>
            <a:r>
              <a:rPr lang="en-GB" sz="1600" dirty="0">
                <a:solidFill>
                  <a:schemeClr val="bg1"/>
                </a:solidFill>
                <a:effectLst/>
                <a:latin typeface="Calibri" panose="020F0502020204030204" pitchFamily="34" charset="0"/>
                <a:ea typeface="Times New Roman" panose="02020603050405020304" pitchFamily="18" charset="0"/>
              </a:rPr>
              <a:t>the radioxenon background by means of a best-method approach on a per-sample basis.</a:t>
            </a:r>
            <a:endParaRPr lang="en-GB" sz="1600" dirty="0">
              <a:solidFill>
                <a:schemeClr val="bg1"/>
              </a:solidFill>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EB2B3F6B-9EDA-344C-DF38-E94B500C4E82}"/>
              </a:ext>
            </a:extLst>
          </p:cNvPr>
          <p:cNvSpPr txBox="1"/>
          <p:nvPr/>
        </p:nvSpPr>
        <p:spPr>
          <a:xfrm>
            <a:off x="7056745" y="5463191"/>
            <a:ext cx="1758190" cy="900000"/>
          </a:xfrm>
          <a:prstGeom prst="rect">
            <a:avLst/>
          </a:prstGeom>
          <a:solidFill>
            <a:srgbClr val="00B0F0"/>
          </a:solidFill>
        </p:spPr>
        <p:txBody>
          <a:bodyPr wrap="square" rtlCol="0">
            <a:spAutoFit/>
          </a:bodyPr>
          <a:lstStyle/>
          <a:p>
            <a:endParaRPr lang="en-US" dirty="0">
              <a:solidFill>
                <a:schemeClr val="bg1"/>
              </a:solidFill>
            </a:endParaRPr>
          </a:p>
        </p:txBody>
      </p:sp>
      <p:sp>
        <p:nvSpPr>
          <p:cNvPr id="18" name="TextBox 17">
            <a:extLst>
              <a:ext uri="{FF2B5EF4-FFF2-40B4-BE49-F238E27FC236}">
                <a16:creationId xmlns:a16="http://schemas.microsoft.com/office/drawing/2014/main" id="{519F2EBF-6686-5170-1A90-7E0A8FBF5577}"/>
              </a:ext>
            </a:extLst>
          </p:cNvPr>
          <p:cNvSpPr txBox="1"/>
          <p:nvPr/>
        </p:nvSpPr>
        <p:spPr>
          <a:xfrm>
            <a:off x="7010400" y="5450414"/>
            <a:ext cx="1826821" cy="954107"/>
          </a:xfrm>
          <a:prstGeom prst="rect">
            <a:avLst/>
          </a:prstGeom>
          <a:noFill/>
        </p:spPr>
        <p:txBody>
          <a:bodyPr wrap="square" rtlCol="0">
            <a:spAutoFit/>
          </a:bodyPr>
          <a:lstStyle/>
          <a:p>
            <a:pPr algn="r"/>
            <a:r>
              <a:rPr lang="en-GB" sz="1400" dirty="0">
                <a:solidFill>
                  <a:schemeClr val="bg1"/>
                </a:solidFill>
                <a:latin typeface="Calibri" panose="020F0502020204030204" pitchFamily="34" charset="0"/>
                <a:ea typeface="Times New Roman" panose="02020603050405020304" pitchFamily="18" charset="0"/>
              </a:rPr>
              <a:t>E</a:t>
            </a:r>
            <a:r>
              <a:rPr lang="en-GB" sz="1400" dirty="0">
                <a:solidFill>
                  <a:schemeClr val="bg1"/>
                </a:solidFill>
                <a:effectLst/>
                <a:latin typeface="Calibri" panose="020F0502020204030204" pitchFamily="34" charset="0"/>
                <a:ea typeface="Times New Roman" panose="02020603050405020304" pitchFamily="18" charset="0"/>
              </a:rPr>
              <a:t>stimate with greater certainty a nuclear explosion event’s location and strength.</a:t>
            </a:r>
            <a:endParaRPr lang="en-GB" sz="1400" dirty="0">
              <a:solidFill>
                <a:schemeClr val="bg1"/>
              </a:solidFill>
              <a:effectLst/>
              <a:latin typeface="Calibri" panose="020F0502020204030204" pitchFamily="34" charset="0"/>
              <a:ea typeface="Calibri" panose="020F0502020204030204" pitchFamily="34" charset="0"/>
            </a:endParaRPr>
          </a:p>
        </p:txBody>
      </p:sp>
      <p:cxnSp>
        <p:nvCxnSpPr>
          <p:cNvPr id="25" name="Straight Connector 24">
            <a:extLst>
              <a:ext uri="{FF2B5EF4-FFF2-40B4-BE49-F238E27FC236}">
                <a16:creationId xmlns:a16="http://schemas.microsoft.com/office/drawing/2014/main" id="{8255F6EB-8E7D-0511-1F02-3CC5ECC27580}"/>
              </a:ext>
            </a:extLst>
          </p:cNvPr>
          <p:cNvCxnSpPr>
            <a:cxnSpLocks/>
          </p:cNvCxnSpPr>
          <p:nvPr/>
        </p:nvCxnSpPr>
        <p:spPr>
          <a:xfrm>
            <a:off x="140908" y="1248628"/>
            <a:ext cx="0" cy="1674028"/>
          </a:xfrm>
          <a:prstGeom prst="line">
            <a:avLst/>
          </a:prstGeom>
          <a:ln w="2857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4C6A95-5744-B262-635C-5B4C20A34AB9}"/>
              </a:ext>
            </a:extLst>
          </p:cNvPr>
          <p:cNvCxnSpPr>
            <a:cxnSpLocks/>
          </p:cNvCxnSpPr>
          <p:nvPr/>
        </p:nvCxnSpPr>
        <p:spPr>
          <a:xfrm>
            <a:off x="3648823" y="1248628"/>
            <a:ext cx="1" cy="2805832"/>
          </a:xfrm>
          <a:prstGeom prst="line">
            <a:avLst/>
          </a:prstGeom>
          <a:ln w="2857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7192CF-63FC-77C0-7441-EF0886F4FDC9}"/>
              </a:ext>
            </a:extLst>
          </p:cNvPr>
          <p:cNvCxnSpPr>
            <a:cxnSpLocks/>
          </p:cNvCxnSpPr>
          <p:nvPr/>
        </p:nvCxnSpPr>
        <p:spPr>
          <a:xfrm>
            <a:off x="7173248" y="1248628"/>
            <a:ext cx="0" cy="3994814"/>
          </a:xfrm>
          <a:prstGeom prst="line">
            <a:avLst/>
          </a:prstGeom>
          <a:ln w="2857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DA2865-C3B5-4E16-5AEC-0C572B47B580}"/>
              </a:ext>
            </a:extLst>
          </p:cNvPr>
          <p:cNvCxnSpPr>
            <a:cxnSpLocks/>
          </p:cNvCxnSpPr>
          <p:nvPr/>
        </p:nvCxnSpPr>
        <p:spPr>
          <a:xfrm>
            <a:off x="10457061" y="1248628"/>
            <a:ext cx="0" cy="5174778"/>
          </a:xfrm>
          <a:prstGeom prst="line">
            <a:avLst/>
          </a:prstGeom>
          <a:ln w="2857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684C9595-0321-629C-806E-9541D935670D}"/>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P2.4-335</a:t>
            </a:r>
            <a:endParaRPr lang="en-AT" sz="2400" b="1" dirty="0">
              <a:solidFill>
                <a:schemeClr val="bg1"/>
              </a:solidFill>
              <a:latin typeface="Arial" panose="020B0604020202020204" pitchFamily="34" charset="0"/>
              <a:cs typeface="Arial" panose="020B0604020202020204" pitchFamily="34" charset="0"/>
            </a:endParaRPr>
          </a:p>
        </p:txBody>
      </p:sp>
      <p:sp>
        <p:nvSpPr>
          <p:cNvPr id="41" name="Thought Bubble: Cloud 40">
            <a:extLst>
              <a:ext uri="{FF2B5EF4-FFF2-40B4-BE49-F238E27FC236}">
                <a16:creationId xmlns:a16="http://schemas.microsoft.com/office/drawing/2014/main" id="{64C43589-884E-E9AA-2152-E48E26A1E140}"/>
              </a:ext>
            </a:extLst>
          </p:cNvPr>
          <p:cNvSpPr/>
          <p:nvPr/>
        </p:nvSpPr>
        <p:spPr>
          <a:xfrm>
            <a:off x="5793806" y="468606"/>
            <a:ext cx="4083420" cy="2429787"/>
          </a:xfrm>
          <a:prstGeom prst="cloudCallout">
            <a:avLst>
              <a:gd name="adj1" fmla="val -71040"/>
              <a:gd name="adj2" fmla="val 269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447AE996-E423-B8C9-7435-E5BD970149BF}"/>
              </a:ext>
            </a:extLst>
          </p:cNvPr>
          <p:cNvSpPr txBox="1"/>
          <p:nvPr/>
        </p:nvSpPr>
        <p:spPr>
          <a:xfrm>
            <a:off x="6300503" y="923480"/>
            <a:ext cx="3284506" cy="1384995"/>
          </a:xfrm>
          <a:prstGeom prst="rect">
            <a:avLst/>
          </a:prstGeom>
          <a:noFill/>
        </p:spPr>
        <p:txBody>
          <a:bodyPr wrap="square">
            <a:spAutoFit/>
          </a:bodyPr>
          <a:lstStyle/>
          <a:p>
            <a:r>
              <a:rPr lang="en-GB" sz="1400" i="1" dirty="0"/>
              <a:t>We learned a lot from previous ATM Challenges (see </a:t>
            </a:r>
            <a:r>
              <a:rPr lang="en-GB" sz="1400" b="1" i="1" dirty="0"/>
              <a:t>References</a:t>
            </a:r>
            <a:r>
              <a:rPr lang="en-GB" sz="1400" i="1" dirty="0"/>
              <a:t>). So a project portfolio was formed covering several projects and studies funded in an EU framework, roughly scheduled in the multi-year timeframe as shown.</a:t>
            </a:r>
          </a:p>
        </p:txBody>
      </p:sp>
    </p:spTree>
    <p:extLst>
      <p:ext uri="{BB962C8B-B14F-4D97-AF65-F5344CB8AC3E}">
        <p14:creationId xmlns:p14="http://schemas.microsoft.com/office/powerpoint/2010/main" val="44436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48E8-90E9-24F1-E1B8-0B3CAF200BC1}"/>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1/2</a:t>
            </a:r>
            <a:endParaRPr lang="en-AT" sz="48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2FDB3A5-AE2C-717F-329E-2AC045002AF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40909" y="1248627"/>
            <a:ext cx="10540255" cy="5473719"/>
          </a:xfrm>
          <a:prstGeom prst="rect">
            <a:avLst/>
          </a:prstGeom>
        </p:spPr>
      </p:pic>
      <p:sp>
        <p:nvSpPr>
          <p:cNvPr id="5" name="Arrow: Pentagon 4">
            <a:extLst>
              <a:ext uri="{FF2B5EF4-FFF2-40B4-BE49-F238E27FC236}">
                <a16:creationId xmlns:a16="http://schemas.microsoft.com/office/drawing/2014/main" id="{0612A780-8376-481A-8CD6-AA542F6CF952}"/>
              </a:ext>
            </a:extLst>
          </p:cNvPr>
          <p:cNvSpPr/>
          <p:nvPr/>
        </p:nvSpPr>
        <p:spPr>
          <a:xfrm>
            <a:off x="7173250" y="4287733"/>
            <a:ext cx="3284507" cy="955710"/>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atin typeface="Calibri" panose="020F0502020204030204" pitchFamily="34" charset="0"/>
                <a:cs typeface="Calibri" panose="020F0502020204030204" pitchFamily="34" charset="0"/>
              </a:rPr>
              <a:t>XeBET</a:t>
            </a:r>
            <a:endParaRPr lang="en-GB" sz="2400" i="1"/>
          </a:p>
        </p:txBody>
      </p:sp>
      <p:sp>
        <p:nvSpPr>
          <p:cNvPr id="22" name="Arrow: Pentagon 21">
            <a:extLst>
              <a:ext uri="{FF2B5EF4-FFF2-40B4-BE49-F238E27FC236}">
                <a16:creationId xmlns:a16="http://schemas.microsoft.com/office/drawing/2014/main" id="{BF31F187-13E5-4F46-A1EF-DFB34E787934}"/>
              </a:ext>
            </a:extLst>
          </p:cNvPr>
          <p:cNvSpPr/>
          <p:nvPr/>
        </p:nvSpPr>
        <p:spPr>
          <a:xfrm>
            <a:off x="7173249" y="1248627"/>
            <a:ext cx="3507915" cy="472643"/>
          </a:xfrm>
          <a:prstGeom prst="homePlate">
            <a:avLst>
              <a:gd name="adj"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890EF39-5FA6-414D-A47A-5A5BF881C745}"/>
              </a:ext>
            </a:extLst>
          </p:cNvPr>
          <p:cNvSpPr txBox="1"/>
          <p:nvPr/>
        </p:nvSpPr>
        <p:spPr>
          <a:xfrm>
            <a:off x="8208926" y="1203366"/>
            <a:ext cx="1585869" cy="532588"/>
          </a:xfrm>
          <a:prstGeom prst="rect">
            <a:avLst/>
          </a:prstGeom>
          <a:noFill/>
        </p:spPr>
        <p:txBody>
          <a:bodyPr wrap="square" rtlCol="0">
            <a:spAutoFit/>
          </a:bodyPr>
          <a:lstStyle/>
          <a:p>
            <a:pPr algn="ctr"/>
            <a:r>
              <a:rPr lang="en-US" sz="2400">
                <a:solidFill>
                  <a:schemeClr val="bg2">
                    <a:lumMod val="10000"/>
                  </a:schemeClr>
                </a:solidFill>
              </a:rPr>
              <a:t>2023</a:t>
            </a:r>
            <a:endParaRPr lang="en-GB" sz="2400">
              <a:solidFill>
                <a:schemeClr val="bg2">
                  <a:lumMod val="10000"/>
                </a:schemeClr>
              </a:solidFill>
            </a:endParaRPr>
          </a:p>
        </p:txBody>
      </p:sp>
      <p:sp>
        <p:nvSpPr>
          <p:cNvPr id="14" name="TextBox 13">
            <a:extLst>
              <a:ext uri="{FF2B5EF4-FFF2-40B4-BE49-F238E27FC236}">
                <a16:creationId xmlns:a16="http://schemas.microsoft.com/office/drawing/2014/main" id="{7F2B9524-9415-990D-E032-EA217C473346}"/>
              </a:ext>
            </a:extLst>
          </p:cNvPr>
          <p:cNvSpPr txBox="1"/>
          <p:nvPr/>
        </p:nvSpPr>
        <p:spPr>
          <a:xfrm>
            <a:off x="8131163" y="2467332"/>
            <a:ext cx="2334050" cy="1702750"/>
          </a:xfrm>
          <a:prstGeom prst="rect">
            <a:avLst/>
          </a:prstGeom>
          <a:solidFill>
            <a:srgbClr val="ED7D31"/>
          </a:solidFill>
        </p:spPr>
        <p:txBody>
          <a:bodyPr wrap="square" rtlCol="0">
            <a:spAutoFit/>
          </a:bodyPr>
          <a:lstStyle/>
          <a:p>
            <a:endParaRPr lang="en-US" dirty="0">
              <a:solidFill>
                <a:schemeClr val="bg1"/>
              </a:solidFill>
            </a:endParaRPr>
          </a:p>
        </p:txBody>
      </p:sp>
      <p:sp>
        <p:nvSpPr>
          <p:cNvPr id="15" name="TextBox 14">
            <a:extLst>
              <a:ext uri="{FF2B5EF4-FFF2-40B4-BE49-F238E27FC236}">
                <a16:creationId xmlns:a16="http://schemas.microsoft.com/office/drawing/2014/main" id="{27A4A804-8681-DCE0-15F8-C973340E1F9B}"/>
              </a:ext>
            </a:extLst>
          </p:cNvPr>
          <p:cNvSpPr txBox="1"/>
          <p:nvPr/>
        </p:nvSpPr>
        <p:spPr>
          <a:xfrm>
            <a:off x="8185719" y="2466815"/>
            <a:ext cx="2254443" cy="1569660"/>
          </a:xfrm>
          <a:prstGeom prst="rect">
            <a:avLst/>
          </a:prstGeom>
          <a:noFill/>
        </p:spPr>
        <p:txBody>
          <a:bodyPr wrap="square" rtlCol="0">
            <a:spAutoFit/>
          </a:bodyPr>
          <a:lstStyle/>
          <a:p>
            <a:pPr algn="r"/>
            <a:r>
              <a:rPr lang="en-GB" sz="1600" dirty="0">
                <a:solidFill>
                  <a:schemeClr val="bg1"/>
                </a:solidFill>
                <a:effectLst/>
                <a:latin typeface="Calibri" panose="020F0502020204030204" pitchFamily="34" charset="0"/>
                <a:ea typeface="Times New Roman" panose="02020603050405020304" pitchFamily="18" charset="0"/>
              </a:rPr>
              <a:t>A quantifiable </a:t>
            </a:r>
            <a:r>
              <a:rPr lang="en-GB" sz="1600" dirty="0">
                <a:solidFill>
                  <a:schemeClr val="bg1"/>
                </a:solidFill>
                <a:latin typeface="Calibri" panose="020F0502020204030204" pitchFamily="34" charset="0"/>
                <a:ea typeface="Times New Roman" panose="02020603050405020304" pitchFamily="18" charset="0"/>
              </a:rPr>
              <a:t>estimation of </a:t>
            </a:r>
            <a:r>
              <a:rPr lang="en-GB" sz="1600" dirty="0">
                <a:solidFill>
                  <a:schemeClr val="bg1"/>
                </a:solidFill>
                <a:effectLst/>
                <a:latin typeface="Calibri" panose="020F0502020204030204" pitchFamily="34" charset="0"/>
                <a:ea typeface="Times New Roman" panose="02020603050405020304" pitchFamily="18" charset="0"/>
              </a:rPr>
              <a:t>the radioxenon background by means of a best-method approach on a per-sample basis.</a:t>
            </a:r>
            <a:endParaRPr lang="en-GB" sz="1600" dirty="0">
              <a:solidFill>
                <a:schemeClr val="bg1"/>
              </a:solidFill>
              <a:effectLst/>
              <a:latin typeface="Calibri" panose="020F0502020204030204" pitchFamily="34" charset="0"/>
              <a:ea typeface="Calibri" panose="020F0502020204030204" pitchFamily="34" charset="0"/>
            </a:endParaRPr>
          </a:p>
        </p:txBody>
      </p:sp>
      <p:cxnSp>
        <p:nvCxnSpPr>
          <p:cNvPr id="33" name="Straight Connector 32">
            <a:extLst>
              <a:ext uri="{FF2B5EF4-FFF2-40B4-BE49-F238E27FC236}">
                <a16:creationId xmlns:a16="http://schemas.microsoft.com/office/drawing/2014/main" id="{7DDA2865-C3B5-4E16-5AEC-0C572B47B580}"/>
              </a:ext>
            </a:extLst>
          </p:cNvPr>
          <p:cNvCxnSpPr>
            <a:cxnSpLocks/>
          </p:cNvCxnSpPr>
          <p:nvPr/>
        </p:nvCxnSpPr>
        <p:spPr>
          <a:xfrm>
            <a:off x="10457061" y="1248628"/>
            <a:ext cx="696" cy="399481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5B56373-9CF4-479D-5961-E0B9375513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3456" y="1363622"/>
            <a:ext cx="5116182" cy="3391102"/>
          </a:xfrm>
          <a:prstGeom prst="rect">
            <a:avLst/>
          </a:prstGeom>
          <a:noFill/>
          <a:ln>
            <a:solidFill>
              <a:schemeClr val="accent1">
                <a:lumMod val="20000"/>
                <a:lumOff val="80000"/>
              </a:schemeClr>
            </a:solidFill>
          </a:ln>
          <a:effectLst>
            <a:outerShdw blurRad="139700" dist="152400" dir="2700000" algn="tl" rotWithShape="0">
              <a:prstClr val="black">
                <a:alpha val="40000"/>
              </a:prstClr>
            </a:outerShdw>
          </a:effectLst>
        </p:spPr>
      </p:pic>
      <p:sp>
        <p:nvSpPr>
          <p:cNvPr id="10" name="TextBox 9">
            <a:extLst>
              <a:ext uri="{FF2B5EF4-FFF2-40B4-BE49-F238E27FC236}">
                <a16:creationId xmlns:a16="http://schemas.microsoft.com/office/drawing/2014/main" id="{DCC19F31-B5C3-112E-A7F8-1395656661E5}"/>
              </a:ext>
            </a:extLst>
          </p:cNvPr>
          <p:cNvSpPr txBox="1"/>
          <p:nvPr/>
        </p:nvSpPr>
        <p:spPr>
          <a:xfrm>
            <a:off x="248728" y="1363622"/>
            <a:ext cx="2496909" cy="2862322"/>
          </a:xfrm>
          <a:prstGeom prst="rect">
            <a:avLst/>
          </a:prstGeom>
          <a:noFill/>
          <a:ln w="12700">
            <a:solidFill>
              <a:srgbClr val="00B050"/>
            </a:solidFill>
            <a:prstDash val="dash"/>
          </a:ln>
        </p:spPr>
        <p:txBody>
          <a:bodyPr wrap="square" rtlCol="0">
            <a:spAutoFit/>
          </a:bodyPr>
          <a:lstStyle/>
          <a:p>
            <a:r>
              <a:rPr lang="en-US" b="1" i="1" dirty="0">
                <a:solidFill>
                  <a:schemeClr val="bg1"/>
                </a:solidFill>
              </a:rPr>
              <a:t>Frontend layer/GUI </a:t>
            </a:r>
            <a:r>
              <a:rPr lang="en-US" b="1" i="1" dirty="0"/>
              <a:t>(user input)</a:t>
            </a:r>
            <a:r>
              <a:rPr lang="en-US" dirty="0"/>
              <a:t>: </a:t>
            </a:r>
          </a:p>
          <a:p>
            <a:pPr marL="285750" indent="-285750">
              <a:buFont typeface="Arial" panose="020B0604020202020204" pitchFamily="34" charset="0"/>
              <a:buChar char="•"/>
            </a:pPr>
            <a:r>
              <a:rPr lang="en-US" sz="1600" b="1" dirty="0">
                <a:solidFill>
                  <a:srgbClr val="040404"/>
                </a:solidFill>
              </a:rPr>
              <a:t>Station and sample</a:t>
            </a:r>
            <a:r>
              <a:rPr lang="en-US" sz="1600" dirty="0">
                <a:solidFill>
                  <a:srgbClr val="040404"/>
                </a:solidFill>
              </a:rPr>
              <a:t>: </a:t>
            </a:r>
            <a:r>
              <a:rPr lang="en-US" sz="1600" i="1" dirty="0">
                <a:solidFill>
                  <a:srgbClr val="040404"/>
                </a:solidFill>
              </a:rPr>
              <a:t>date/time/timeframe</a:t>
            </a:r>
          </a:p>
          <a:p>
            <a:pPr marL="285750" indent="-285750">
              <a:buFont typeface="Arial" panose="020B0604020202020204" pitchFamily="34" charset="0"/>
              <a:buChar char="•"/>
            </a:pPr>
            <a:r>
              <a:rPr lang="en-US" sz="1600" b="1" dirty="0">
                <a:solidFill>
                  <a:srgbClr val="040404"/>
                </a:solidFill>
              </a:rPr>
              <a:t>Known source(s)</a:t>
            </a:r>
            <a:r>
              <a:rPr lang="en-US" sz="1600" dirty="0">
                <a:solidFill>
                  <a:srgbClr val="040404"/>
                </a:solidFill>
              </a:rPr>
              <a:t>: </a:t>
            </a:r>
            <a:r>
              <a:rPr lang="en-US" sz="1600" i="1" dirty="0">
                <a:solidFill>
                  <a:srgbClr val="040404"/>
                </a:solidFill>
              </a:rPr>
              <a:t>date/time/timeframe</a:t>
            </a:r>
          </a:p>
          <a:p>
            <a:pPr marL="285750" indent="-285750">
              <a:buFont typeface="Arial" panose="020B0604020202020204" pitchFamily="34" charset="0"/>
              <a:buChar char="•"/>
            </a:pPr>
            <a:r>
              <a:rPr lang="en-US" sz="1600" b="1" dirty="0">
                <a:solidFill>
                  <a:srgbClr val="040404"/>
                </a:solidFill>
              </a:rPr>
              <a:t>Emission strength</a:t>
            </a:r>
            <a:r>
              <a:rPr lang="en-US" sz="1600" i="1" dirty="0">
                <a:solidFill>
                  <a:srgbClr val="040404"/>
                </a:solidFill>
              </a:rPr>
              <a:t>: PDF (time/timeframe) </a:t>
            </a:r>
          </a:p>
          <a:p>
            <a:pPr marL="742950" lvl="1" indent="-285750">
              <a:buFont typeface="Wingdings" panose="05000000000000000000" pitchFamily="2" charset="2"/>
              <a:buChar char="ü"/>
            </a:pPr>
            <a:r>
              <a:rPr lang="en-US" sz="1600" i="1" dirty="0">
                <a:solidFill>
                  <a:srgbClr val="040404"/>
                </a:solidFill>
              </a:rPr>
              <a:t>if available </a:t>
            </a:r>
          </a:p>
          <a:p>
            <a:pPr marL="285750" indent="-285750">
              <a:buFont typeface="Arial" panose="020B0604020202020204" pitchFamily="34" charset="0"/>
              <a:buChar char="•"/>
            </a:pPr>
            <a:r>
              <a:rPr lang="en-US" sz="1600" b="1" dirty="0">
                <a:solidFill>
                  <a:srgbClr val="040404"/>
                </a:solidFill>
              </a:rPr>
              <a:t>Radioxenons</a:t>
            </a:r>
          </a:p>
          <a:p>
            <a:pPr marL="285750" indent="-285750">
              <a:buFont typeface="Arial" panose="020B0604020202020204" pitchFamily="34" charset="0"/>
              <a:buChar char="•"/>
            </a:pPr>
            <a:r>
              <a:rPr lang="en-US" sz="1600" b="1" dirty="0">
                <a:solidFill>
                  <a:srgbClr val="040404"/>
                </a:solidFill>
              </a:rPr>
              <a:t>Method</a:t>
            </a:r>
          </a:p>
        </p:txBody>
      </p:sp>
      <p:sp>
        <p:nvSpPr>
          <p:cNvPr id="11" name="TextBox 10">
            <a:extLst>
              <a:ext uri="{FF2B5EF4-FFF2-40B4-BE49-F238E27FC236}">
                <a16:creationId xmlns:a16="http://schemas.microsoft.com/office/drawing/2014/main" id="{470D6F55-5681-6C4D-E887-FD112458F7BD}"/>
              </a:ext>
            </a:extLst>
          </p:cNvPr>
          <p:cNvSpPr txBox="1"/>
          <p:nvPr/>
        </p:nvSpPr>
        <p:spPr>
          <a:xfrm>
            <a:off x="6104152" y="5423716"/>
            <a:ext cx="4361061" cy="1200329"/>
          </a:xfrm>
          <a:prstGeom prst="rect">
            <a:avLst/>
          </a:prstGeom>
          <a:noFill/>
          <a:ln w="12700">
            <a:solidFill>
              <a:schemeClr val="accent2"/>
            </a:solidFill>
            <a:prstDash val="dash"/>
          </a:ln>
        </p:spPr>
        <p:txBody>
          <a:bodyPr wrap="square" rtlCol="0">
            <a:spAutoFit/>
          </a:bodyPr>
          <a:lstStyle/>
          <a:p>
            <a:r>
              <a:rPr lang="en-US" b="1" i="1" dirty="0">
                <a:solidFill>
                  <a:schemeClr val="bg1"/>
                </a:solidFill>
              </a:rPr>
              <a:t>XeBET output</a:t>
            </a:r>
            <a:r>
              <a:rPr lang="en-US" dirty="0">
                <a:solidFill>
                  <a:schemeClr val="bg1"/>
                </a:solidFill>
              </a:rPr>
              <a:t>: Flag for statistically significant difference between prediction and measurement (activity concentration); either through a residual or directly.</a:t>
            </a:r>
          </a:p>
        </p:txBody>
      </p:sp>
      <p:sp>
        <p:nvSpPr>
          <p:cNvPr id="20" name="TextBox 19">
            <a:extLst>
              <a:ext uri="{FF2B5EF4-FFF2-40B4-BE49-F238E27FC236}">
                <a16:creationId xmlns:a16="http://schemas.microsoft.com/office/drawing/2014/main" id="{736E2F46-FB5B-8DB0-3F90-F72E02EDEF57}"/>
              </a:ext>
            </a:extLst>
          </p:cNvPr>
          <p:cNvSpPr txBox="1"/>
          <p:nvPr/>
        </p:nvSpPr>
        <p:spPr>
          <a:xfrm>
            <a:off x="248728" y="4869719"/>
            <a:ext cx="5751326" cy="1754326"/>
          </a:xfrm>
          <a:prstGeom prst="rect">
            <a:avLst/>
          </a:prstGeom>
          <a:noFill/>
          <a:ln w="12700">
            <a:solidFill>
              <a:srgbClr val="0070C0"/>
            </a:solidFill>
            <a:prstDash val="dash"/>
          </a:ln>
        </p:spPr>
        <p:txBody>
          <a:bodyPr wrap="square" rtlCol="0">
            <a:spAutoFit/>
          </a:bodyPr>
          <a:lstStyle/>
          <a:p>
            <a:r>
              <a:rPr lang="en-US" b="1" i="1" dirty="0"/>
              <a:t>Modular functional layer (methods)</a:t>
            </a:r>
            <a:r>
              <a:rPr lang="en-US" dirty="0"/>
              <a:t>: </a:t>
            </a:r>
            <a:r>
              <a:rPr lang="en-US" dirty="0">
                <a:solidFill>
                  <a:schemeClr val="bg1"/>
                </a:solidFill>
              </a:rPr>
              <a:t>Monte Carlo method,</a:t>
            </a:r>
            <a:r>
              <a:rPr lang="en-US" dirty="0"/>
              <a:t> general Machine</a:t>
            </a:r>
            <a:r>
              <a:rPr lang="en-US" dirty="0">
                <a:solidFill>
                  <a:schemeClr val="bg1"/>
                </a:solidFill>
              </a:rPr>
              <a:t> Learning and statistical methods. </a:t>
            </a:r>
          </a:p>
          <a:p>
            <a:endParaRPr lang="en-US" dirty="0">
              <a:solidFill>
                <a:schemeClr val="bg1"/>
              </a:solidFill>
            </a:endParaRPr>
          </a:p>
          <a:p>
            <a:r>
              <a:rPr lang="en-US" i="1" dirty="0">
                <a:solidFill>
                  <a:schemeClr val="bg1"/>
                </a:solidFill>
              </a:rPr>
              <a:t>Backend layer (database access)</a:t>
            </a:r>
            <a:r>
              <a:rPr lang="en-US" dirty="0">
                <a:solidFill>
                  <a:schemeClr val="bg1"/>
                </a:solidFill>
              </a:rPr>
              <a:t>: IMS data, ATM SRS fields (and future ensemble fields), emission inventory data, curated datasets.</a:t>
            </a:r>
            <a:endParaRPr lang="en-GB" dirty="0">
              <a:solidFill>
                <a:schemeClr val="bg1"/>
              </a:solidFill>
            </a:endParaRPr>
          </a:p>
        </p:txBody>
      </p:sp>
      <p:sp>
        <p:nvSpPr>
          <p:cNvPr id="24" name="Title 1">
            <a:extLst>
              <a:ext uri="{FF2B5EF4-FFF2-40B4-BE49-F238E27FC236}">
                <a16:creationId xmlns:a16="http://schemas.microsoft.com/office/drawing/2014/main" id="{CCBC1834-87BC-21CD-61AA-F12258402B40}"/>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P2.4-335</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96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8 Flecha derecha">
            <a:extLst>
              <a:ext uri="{FF2B5EF4-FFF2-40B4-BE49-F238E27FC236}">
                <a16:creationId xmlns:a16="http://schemas.microsoft.com/office/drawing/2014/main" id="{BB81CA19-E168-DF3C-F3E6-936F6A04468B}"/>
              </a:ext>
            </a:extLst>
          </p:cNvPr>
          <p:cNvSpPr/>
          <p:nvPr/>
        </p:nvSpPr>
        <p:spPr>
          <a:xfrm rot="5400000">
            <a:off x="9190193" y="5285427"/>
            <a:ext cx="417333" cy="864260"/>
          </a:xfrm>
          <a:prstGeom prst="rightArrow">
            <a:avLst/>
          </a:prstGeom>
          <a:solidFill>
            <a:schemeClr val="tx1">
              <a:lumMod val="50000"/>
              <a:lumOff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p>
        </p:txBody>
      </p:sp>
      <p:pic>
        <p:nvPicPr>
          <p:cNvPr id="51" name="Google Shape;99;p1">
            <a:extLst>
              <a:ext uri="{FF2B5EF4-FFF2-40B4-BE49-F238E27FC236}">
                <a16:creationId xmlns:a16="http://schemas.microsoft.com/office/drawing/2014/main" id="{98B79E19-91B4-441B-74D6-0153BCE6BDAB}"/>
              </a:ext>
            </a:extLst>
          </p:cNvPr>
          <p:cNvPicPr preferRelativeResize="0"/>
          <p:nvPr/>
        </p:nvPicPr>
        <p:blipFill>
          <a:blip r:embed="rId3">
            <a:alphaModFix/>
          </a:blip>
          <a:stretch>
            <a:fillRect/>
          </a:stretch>
        </p:blipFill>
        <p:spPr>
          <a:xfrm>
            <a:off x="7771283" y="3655658"/>
            <a:ext cx="2994500" cy="2001411"/>
          </a:xfrm>
          <a:prstGeom prst="rect">
            <a:avLst/>
          </a:prstGeom>
          <a:noFill/>
          <a:ln>
            <a:noFill/>
          </a:ln>
          <a:effectLst>
            <a:outerShdw blurRad="63500" dist="63500" dir="2700000" algn="tl" rotWithShape="0">
              <a:prstClr val="black">
                <a:alpha val="40000"/>
              </a:prstClr>
            </a:outerShdw>
          </a:effectLst>
        </p:spPr>
      </p:pic>
      <p:pic>
        <p:nvPicPr>
          <p:cNvPr id="44" name="Picture 43">
            <a:extLst>
              <a:ext uri="{FF2B5EF4-FFF2-40B4-BE49-F238E27FC236}">
                <a16:creationId xmlns:a16="http://schemas.microsoft.com/office/drawing/2014/main" id="{68114215-75C4-69D3-F37D-3A8B4CBD6A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665" y="1207731"/>
            <a:ext cx="7586817" cy="4940881"/>
          </a:xfrm>
          <a:prstGeom prst="rect">
            <a:avLst/>
          </a:prstGeom>
          <a:noFill/>
          <a:ln>
            <a:solidFill>
              <a:schemeClr val="accent1">
                <a:lumMod val="20000"/>
                <a:lumOff val="80000"/>
              </a:schemeClr>
            </a:solidFill>
          </a:ln>
          <a:effectLst>
            <a:outerShdw blurRad="292100" dist="63500" dir="2700000" algn="tl" rotWithShape="0">
              <a:prstClr val="black">
                <a:alpha val="40000"/>
              </a:prstClr>
            </a:outerShdw>
          </a:effectLst>
        </p:spPr>
      </p:pic>
      <p:pic>
        <p:nvPicPr>
          <p:cNvPr id="9" name="4 Imagen">
            <a:extLst>
              <a:ext uri="{FF2B5EF4-FFF2-40B4-BE49-F238E27FC236}">
                <a16:creationId xmlns:a16="http://schemas.microsoft.com/office/drawing/2014/main" id="{AF8A4436-0B05-6146-081E-94FF1289A1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0398" y="5278829"/>
            <a:ext cx="2196171" cy="1462273"/>
          </a:xfrm>
          <a:prstGeom prst="rect">
            <a:avLst/>
          </a:prstGeom>
          <a:effectLst>
            <a:outerShdw blurRad="317500" dist="139700" dir="2700000" algn="tl" rotWithShape="0">
              <a:prstClr val="black">
                <a:alpha val="40000"/>
              </a:prstClr>
            </a:outerShdw>
          </a:effectLst>
        </p:spPr>
      </p:pic>
      <p:pic>
        <p:nvPicPr>
          <p:cNvPr id="10" name="3 Imagen">
            <a:extLst>
              <a:ext uri="{FF2B5EF4-FFF2-40B4-BE49-F238E27FC236}">
                <a16:creationId xmlns:a16="http://schemas.microsoft.com/office/drawing/2014/main" id="{0A424197-37C0-EC3D-F758-A429D4A364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244" y="5269575"/>
            <a:ext cx="2187829" cy="1462273"/>
          </a:xfrm>
          <a:prstGeom prst="rect">
            <a:avLst/>
          </a:prstGeom>
          <a:effectLst>
            <a:outerShdw blurRad="317500" dist="139700" dir="2700000" algn="tl" rotWithShape="0">
              <a:prstClr val="black">
                <a:alpha val="40000"/>
              </a:prstClr>
            </a:outerShdw>
          </a:effectLst>
        </p:spPr>
      </p:pic>
      <p:sp>
        <p:nvSpPr>
          <p:cNvPr id="18" name="18 Flecha derecha">
            <a:extLst>
              <a:ext uri="{FF2B5EF4-FFF2-40B4-BE49-F238E27FC236}">
                <a16:creationId xmlns:a16="http://schemas.microsoft.com/office/drawing/2014/main" id="{52F6187A-4FC4-DD3E-F1DB-BC82573FEDE5}"/>
              </a:ext>
            </a:extLst>
          </p:cNvPr>
          <p:cNvSpPr/>
          <p:nvPr/>
        </p:nvSpPr>
        <p:spPr>
          <a:xfrm rot="16200000">
            <a:off x="2441888" y="4701090"/>
            <a:ext cx="455690" cy="864260"/>
          </a:xfrm>
          <a:prstGeom prst="rightArrow">
            <a:avLst/>
          </a:prstGeom>
          <a:solidFill>
            <a:schemeClr val="accent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p>
        </p:txBody>
      </p:sp>
      <p:sp>
        <p:nvSpPr>
          <p:cNvPr id="19" name="19 Flecha derecha">
            <a:extLst>
              <a:ext uri="{FF2B5EF4-FFF2-40B4-BE49-F238E27FC236}">
                <a16:creationId xmlns:a16="http://schemas.microsoft.com/office/drawing/2014/main" id="{A4316202-807C-6699-1E74-E4A536C425AC}"/>
              </a:ext>
            </a:extLst>
          </p:cNvPr>
          <p:cNvSpPr/>
          <p:nvPr/>
        </p:nvSpPr>
        <p:spPr>
          <a:xfrm>
            <a:off x="7474275" y="3519725"/>
            <a:ext cx="444988" cy="864260"/>
          </a:xfrm>
          <a:prstGeom prst="rightArrow">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21" name="20 CuadroTexto">
            <a:extLst>
              <a:ext uri="{FF2B5EF4-FFF2-40B4-BE49-F238E27FC236}">
                <a16:creationId xmlns:a16="http://schemas.microsoft.com/office/drawing/2014/main" id="{80F68E9C-D04E-8CC6-E90D-E69E44CFB42C}"/>
              </a:ext>
            </a:extLst>
          </p:cNvPr>
          <p:cNvSpPr txBox="1"/>
          <p:nvPr/>
        </p:nvSpPr>
        <p:spPr>
          <a:xfrm>
            <a:off x="2944447" y="6210704"/>
            <a:ext cx="2455156" cy="338554"/>
          </a:xfrm>
          <a:prstGeom prst="rect">
            <a:avLst/>
          </a:prstGeom>
          <a:noFill/>
          <a:ln>
            <a:noFill/>
          </a:ln>
        </p:spPr>
        <p:txBody>
          <a:bodyPr wrap="square" rtlCol="0">
            <a:spAutoFit/>
          </a:bodyPr>
          <a:lstStyle/>
          <a:p>
            <a:pPr algn="ctr"/>
            <a:r>
              <a:rPr lang="es-AR" sz="1600" dirty="0"/>
              <a:t>(</a:t>
            </a:r>
            <a:r>
              <a:rPr lang="en-GB" sz="1600" dirty="0"/>
              <a:t>sparse</a:t>
            </a:r>
            <a:r>
              <a:rPr lang="es-AR" sz="1600" dirty="0"/>
              <a:t>) ATM data</a:t>
            </a:r>
          </a:p>
        </p:txBody>
      </p:sp>
      <p:sp>
        <p:nvSpPr>
          <p:cNvPr id="23" name="22 CuadroTexto">
            <a:extLst>
              <a:ext uri="{FF2B5EF4-FFF2-40B4-BE49-F238E27FC236}">
                <a16:creationId xmlns:a16="http://schemas.microsoft.com/office/drawing/2014/main" id="{F85A7F20-65CD-4592-FB37-48875FBFBB53}"/>
              </a:ext>
            </a:extLst>
          </p:cNvPr>
          <p:cNvSpPr txBox="1"/>
          <p:nvPr/>
        </p:nvSpPr>
        <p:spPr>
          <a:xfrm>
            <a:off x="7695482" y="3065923"/>
            <a:ext cx="1794853" cy="584775"/>
          </a:xfrm>
          <a:prstGeom prst="rect">
            <a:avLst/>
          </a:prstGeom>
          <a:noFill/>
          <a:ln>
            <a:noFill/>
          </a:ln>
        </p:spPr>
        <p:txBody>
          <a:bodyPr wrap="square" rtlCol="0">
            <a:spAutoFit/>
          </a:bodyPr>
          <a:lstStyle/>
          <a:p>
            <a:r>
              <a:rPr lang="es-AR" sz="1600" dirty="0">
                <a:solidFill>
                  <a:schemeClr val="accent1"/>
                </a:solidFill>
              </a:rPr>
              <a:t>Predicted activity concentration PDF</a:t>
            </a:r>
          </a:p>
        </p:txBody>
      </p:sp>
      <p:sp>
        <p:nvSpPr>
          <p:cNvPr id="24" name="20 CuadroTexto">
            <a:extLst>
              <a:ext uri="{FF2B5EF4-FFF2-40B4-BE49-F238E27FC236}">
                <a16:creationId xmlns:a16="http://schemas.microsoft.com/office/drawing/2014/main" id="{C0ED36A6-2E59-8204-DAD7-2C35FF3DF5A9}"/>
              </a:ext>
            </a:extLst>
          </p:cNvPr>
          <p:cNvSpPr txBox="1"/>
          <p:nvPr/>
        </p:nvSpPr>
        <p:spPr>
          <a:xfrm>
            <a:off x="505902" y="5278829"/>
            <a:ext cx="2455156" cy="338554"/>
          </a:xfrm>
          <a:prstGeom prst="rect">
            <a:avLst/>
          </a:prstGeom>
          <a:noFill/>
          <a:ln>
            <a:noFill/>
          </a:ln>
        </p:spPr>
        <p:txBody>
          <a:bodyPr wrap="square" rtlCol="0">
            <a:spAutoFit/>
          </a:bodyPr>
          <a:lstStyle/>
          <a:p>
            <a:pPr algn="ctr"/>
            <a:r>
              <a:rPr lang="es-AR" sz="1600" dirty="0"/>
              <a:t>Emission PDF</a:t>
            </a:r>
          </a:p>
        </p:txBody>
      </p:sp>
      <p:cxnSp>
        <p:nvCxnSpPr>
          <p:cNvPr id="39" name="Straight Connector 38">
            <a:extLst>
              <a:ext uri="{FF2B5EF4-FFF2-40B4-BE49-F238E27FC236}">
                <a16:creationId xmlns:a16="http://schemas.microsoft.com/office/drawing/2014/main" id="{5C516ECB-BC90-0265-C786-3F31DAD67EC9}"/>
              </a:ext>
            </a:extLst>
          </p:cNvPr>
          <p:cNvCxnSpPr>
            <a:cxnSpLocks/>
          </p:cNvCxnSpPr>
          <p:nvPr/>
        </p:nvCxnSpPr>
        <p:spPr>
          <a:xfrm>
            <a:off x="8691938" y="3713752"/>
            <a:ext cx="4233" cy="16656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descr="A red line drawn on a white surface&#10;&#10;Description automatically generated with medium confidence">
            <a:extLst>
              <a:ext uri="{FF2B5EF4-FFF2-40B4-BE49-F238E27FC236}">
                <a16:creationId xmlns:a16="http://schemas.microsoft.com/office/drawing/2014/main" id="{058CE646-15D0-1E3A-EF76-B072A4B564F8}"/>
              </a:ext>
            </a:extLst>
          </p:cNvPr>
          <p:cNvPicPr>
            <a:picLocks noChangeAspect="1"/>
          </p:cNvPicPr>
          <p:nvPr/>
        </p:nvPicPr>
        <p:blipFill>
          <a:blip r:embed="rId7"/>
          <a:stretch>
            <a:fillRect/>
          </a:stretch>
        </p:blipFill>
        <p:spPr>
          <a:xfrm>
            <a:off x="9741999" y="4037939"/>
            <a:ext cx="935864" cy="1288071"/>
          </a:xfrm>
          <a:prstGeom prst="rect">
            <a:avLst/>
          </a:prstGeom>
        </p:spPr>
      </p:pic>
      <p:cxnSp>
        <p:nvCxnSpPr>
          <p:cNvPr id="42" name="Straight Connector 41">
            <a:extLst>
              <a:ext uri="{FF2B5EF4-FFF2-40B4-BE49-F238E27FC236}">
                <a16:creationId xmlns:a16="http://schemas.microsoft.com/office/drawing/2014/main" id="{83528A71-E0F5-5C36-D5B4-23C7A8196AEE}"/>
              </a:ext>
            </a:extLst>
          </p:cNvPr>
          <p:cNvCxnSpPr>
            <a:cxnSpLocks/>
          </p:cNvCxnSpPr>
          <p:nvPr/>
        </p:nvCxnSpPr>
        <p:spPr>
          <a:xfrm>
            <a:off x="10368731" y="3689261"/>
            <a:ext cx="0" cy="16718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22 CuadroTexto">
            <a:extLst>
              <a:ext uri="{FF2B5EF4-FFF2-40B4-BE49-F238E27FC236}">
                <a16:creationId xmlns:a16="http://schemas.microsoft.com/office/drawing/2014/main" id="{F3E1497D-2EB6-AB33-8278-3F7F11AA7609}"/>
              </a:ext>
            </a:extLst>
          </p:cNvPr>
          <p:cNvSpPr txBox="1"/>
          <p:nvPr/>
        </p:nvSpPr>
        <p:spPr>
          <a:xfrm>
            <a:off x="9356328" y="3075394"/>
            <a:ext cx="1405461" cy="584775"/>
          </a:xfrm>
          <a:prstGeom prst="rect">
            <a:avLst/>
          </a:prstGeom>
          <a:noFill/>
          <a:ln>
            <a:noFill/>
          </a:ln>
        </p:spPr>
        <p:txBody>
          <a:bodyPr wrap="square" rtlCol="0">
            <a:spAutoFit/>
          </a:bodyPr>
          <a:lstStyle/>
          <a:p>
            <a:pPr algn="r"/>
            <a:r>
              <a:rPr lang="es-AR" sz="1600" dirty="0">
                <a:solidFill>
                  <a:srgbClr val="FF0000"/>
                </a:solidFill>
              </a:rPr>
              <a:t>IMS sample measurement</a:t>
            </a:r>
          </a:p>
        </p:txBody>
      </p:sp>
      <p:sp>
        <p:nvSpPr>
          <p:cNvPr id="48" name="TextBox 47">
            <a:extLst>
              <a:ext uri="{FF2B5EF4-FFF2-40B4-BE49-F238E27FC236}">
                <a16:creationId xmlns:a16="http://schemas.microsoft.com/office/drawing/2014/main" id="{0166CCCD-8063-8F40-135A-497C35AC0F0E}"/>
              </a:ext>
            </a:extLst>
          </p:cNvPr>
          <p:cNvSpPr txBox="1"/>
          <p:nvPr/>
        </p:nvSpPr>
        <p:spPr>
          <a:xfrm>
            <a:off x="8627509" y="5070777"/>
            <a:ext cx="516488" cy="318100"/>
          </a:xfrm>
          <a:prstGeom prst="rect">
            <a:avLst/>
          </a:prstGeom>
          <a:noFill/>
        </p:spPr>
        <p:txBody>
          <a:bodyPr wrap="none" rtlCol="0">
            <a:spAutoFit/>
          </a:bodyPr>
          <a:lstStyle/>
          <a:p>
            <a:r>
              <a:rPr lang="en-US" sz="1467" dirty="0">
                <a:solidFill>
                  <a:schemeClr val="accent1">
                    <a:lumMod val="75000"/>
                  </a:schemeClr>
                </a:solidFill>
              </a:rPr>
              <a:t>0.74</a:t>
            </a:r>
            <a:endParaRPr lang="en-GB" sz="1467" dirty="0">
              <a:solidFill>
                <a:schemeClr val="accent1">
                  <a:lumMod val="75000"/>
                </a:schemeClr>
              </a:solidFill>
            </a:endParaRPr>
          </a:p>
        </p:txBody>
      </p:sp>
      <p:sp>
        <p:nvSpPr>
          <p:cNvPr id="49" name="TextBox 48">
            <a:extLst>
              <a:ext uri="{FF2B5EF4-FFF2-40B4-BE49-F238E27FC236}">
                <a16:creationId xmlns:a16="http://schemas.microsoft.com/office/drawing/2014/main" id="{4F3863A8-0B5F-BA0C-8C92-EF20B1ACC114}"/>
              </a:ext>
            </a:extLst>
          </p:cNvPr>
          <p:cNvSpPr txBox="1"/>
          <p:nvPr/>
        </p:nvSpPr>
        <p:spPr>
          <a:xfrm>
            <a:off x="10312784" y="5073033"/>
            <a:ext cx="421910" cy="318100"/>
          </a:xfrm>
          <a:prstGeom prst="rect">
            <a:avLst/>
          </a:prstGeom>
          <a:noFill/>
        </p:spPr>
        <p:txBody>
          <a:bodyPr wrap="none" rtlCol="0">
            <a:spAutoFit/>
          </a:bodyPr>
          <a:lstStyle/>
          <a:p>
            <a:r>
              <a:rPr lang="en-US" sz="1467" dirty="0">
                <a:solidFill>
                  <a:srgbClr val="FF0000"/>
                </a:solidFill>
              </a:rPr>
              <a:t>4.3</a:t>
            </a:r>
            <a:endParaRPr lang="en-GB" sz="1467" dirty="0">
              <a:solidFill>
                <a:srgbClr val="FF0000"/>
              </a:solidFill>
            </a:endParaRPr>
          </a:p>
        </p:txBody>
      </p:sp>
      <p:sp>
        <p:nvSpPr>
          <p:cNvPr id="2" name="Title 1">
            <a:extLst>
              <a:ext uri="{FF2B5EF4-FFF2-40B4-BE49-F238E27FC236}">
                <a16:creationId xmlns:a16="http://schemas.microsoft.com/office/drawing/2014/main" id="{3010BE28-2A1E-3414-D0F6-B44489FF585D}"/>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2/2</a:t>
            </a:r>
            <a:endParaRPr lang="en-AT" sz="4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0D4E568-F6FC-4F29-B1A0-B49978D6DBCF}"/>
              </a:ext>
            </a:extLst>
          </p:cNvPr>
          <p:cNvSpPr txBox="1"/>
          <p:nvPr/>
        </p:nvSpPr>
        <p:spPr>
          <a:xfrm>
            <a:off x="7721339" y="1145639"/>
            <a:ext cx="2845315" cy="1754326"/>
          </a:xfrm>
          <a:prstGeom prst="rect">
            <a:avLst/>
          </a:prstGeom>
          <a:noFill/>
        </p:spPr>
        <p:txBody>
          <a:bodyPr wrap="square" rtlCol="0">
            <a:spAutoFit/>
          </a:bodyPr>
          <a:lstStyle/>
          <a:p>
            <a:r>
              <a:rPr lang="en-US" i="1" dirty="0"/>
              <a:t>Functional prototype</a:t>
            </a:r>
            <a:r>
              <a:rPr lang="en-US" dirty="0"/>
              <a:t>. Example shown with hypothetical test data result for Monte Carlo Method with sparse ATM input (for now).</a:t>
            </a:r>
            <a:endParaRPr lang="en-GB" dirty="0"/>
          </a:p>
        </p:txBody>
      </p:sp>
      <p:sp>
        <p:nvSpPr>
          <p:cNvPr id="5" name="Title 1">
            <a:extLst>
              <a:ext uri="{FF2B5EF4-FFF2-40B4-BE49-F238E27FC236}">
                <a16:creationId xmlns:a16="http://schemas.microsoft.com/office/drawing/2014/main" id="{1505C5D9-72A6-511B-6B61-093C419D75D6}"/>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P2.4-335</a:t>
            </a:r>
            <a:endParaRPr lang="en-AT" sz="24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CA24781-C2E0-01E8-60D7-C81A182CAEC7}"/>
              </a:ext>
            </a:extLst>
          </p:cNvPr>
          <p:cNvSpPr txBox="1"/>
          <p:nvPr/>
        </p:nvSpPr>
        <p:spPr>
          <a:xfrm>
            <a:off x="7810963" y="5890998"/>
            <a:ext cx="3090729" cy="954107"/>
          </a:xfrm>
          <a:prstGeom prst="rect">
            <a:avLst/>
          </a:prstGeom>
          <a:noFill/>
        </p:spPr>
        <p:txBody>
          <a:bodyPr wrap="square" rtlCol="0">
            <a:spAutoFit/>
          </a:bodyPr>
          <a:lstStyle/>
          <a:p>
            <a:pPr algn="ctr"/>
            <a:r>
              <a:rPr lang="en-US" sz="1400" dirty="0">
                <a:solidFill>
                  <a:srgbClr val="040404"/>
                </a:solidFill>
              </a:rPr>
              <a:t>For all cases we can compute a residual PDF for a flag, but in clear cases (here) we can already flag the prediction as </a:t>
            </a:r>
            <a:r>
              <a:rPr lang="en-US" sz="1400" b="1" i="1" dirty="0">
                <a:solidFill>
                  <a:srgbClr val="040404"/>
                </a:solidFill>
              </a:rPr>
              <a:t>YES</a:t>
            </a:r>
            <a:r>
              <a:rPr lang="en-US" sz="1400" dirty="0">
                <a:solidFill>
                  <a:srgbClr val="040404"/>
                </a:solidFill>
              </a:rPr>
              <a:t> (</a:t>
            </a:r>
            <a:r>
              <a:rPr lang="en-US" sz="1400" b="1" dirty="0">
                <a:solidFill>
                  <a:srgbClr val="040404"/>
                </a:solidFill>
              </a:rPr>
              <a:t>statistically significant difference</a:t>
            </a:r>
            <a:r>
              <a:rPr lang="en-US" sz="1400" dirty="0">
                <a:solidFill>
                  <a:srgbClr val="040404"/>
                </a:solidFill>
              </a:rPr>
              <a:t>).</a:t>
            </a:r>
            <a:endParaRPr lang="en-GB" sz="1400" dirty="0">
              <a:solidFill>
                <a:srgbClr val="040404"/>
              </a:solidFill>
            </a:endParaRPr>
          </a:p>
        </p:txBody>
      </p:sp>
    </p:spTree>
    <p:extLst>
      <p:ext uri="{BB962C8B-B14F-4D97-AF65-F5344CB8AC3E}">
        <p14:creationId xmlns:p14="http://schemas.microsoft.com/office/powerpoint/2010/main" val="27580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FDCB93-6D86-4EDE-E62F-1EBD1F12A283}"/>
              </a:ext>
            </a:extLst>
          </p:cNvPr>
          <p:cNvGrpSpPr/>
          <p:nvPr/>
        </p:nvGrpSpPr>
        <p:grpSpPr>
          <a:xfrm>
            <a:off x="6203763" y="3558345"/>
            <a:ext cx="4283426" cy="3053405"/>
            <a:chOff x="5931091" y="2359817"/>
            <a:chExt cx="6132191" cy="3846929"/>
          </a:xfrm>
        </p:grpSpPr>
        <p:pic>
          <p:nvPicPr>
            <p:cNvPr id="53" name="Picture 3">
              <a:extLst>
                <a:ext uri="{FF2B5EF4-FFF2-40B4-BE49-F238E27FC236}">
                  <a16:creationId xmlns:a16="http://schemas.microsoft.com/office/drawing/2014/main" id="{304204C6-4B83-42AC-A0EE-789E1384166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PencilSketch trans="25000" pressure="0"/>
                      </a14:imgEffect>
                    </a14:imgLayer>
                  </a14:imgProps>
                </a:ext>
                <a:ext uri="{28A0092B-C50C-407E-A947-70E740481C1C}">
                  <a14:useLocalDpi xmlns:a14="http://schemas.microsoft.com/office/drawing/2010/main" val="0"/>
                </a:ext>
              </a:extLst>
            </a:blip>
            <a:srcRect l="4429" t="16719" r="9641" b="26857"/>
            <a:stretch/>
          </p:blipFill>
          <p:spPr bwMode="auto">
            <a:xfrm>
              <a:off x="5931091" y="2359817"/>
              <a:ext cx="6132191" cy="3846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4" name="Straight Connector 53">
              <a:extLst>
                <a:ext uri="{FF2B5EF4-FFF2-40B4-BE49-F238E27FC236}">
                  <a16:creationId xmlns:a16="http://schemas.microsoft.com/office/drawing/2014/main" id="{55DC9696-FCA0-4682-8B53-04B40F5D7FAC}"/>
                </a:ext>
              </a:extLst>
            </p:cNvPr>
            <p:cNvCxnSpPr>
              <a:cxnSpLocks/>
            </p:cNvCxnSpPr>
            <p:nvPr/>
          </p:nvCxnSpPr>
          <p:spPr>
            <a:xfrm flipH="1">
              <a:off x="7608589" y="4963877"/>
              <a:ext cx="530363" cy="134263"/>
            </a:xfrm>
            <a:prstGeom prst="line">
              <a:avLst/>
            </a:prstGeom>
            <a:ln w="22225" cap="rnd">
              <a:solidFill>
                <a:schemeClr val="tx1"/>
              </a:solidFill>
              <a:round/>
            </a:ln>
            <a:effectLst>
              <a:softEdge rad="0"/>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F0F5D8E-2340-4192-A858-B7A881DE9BC9}"/>
                </a:ext>
              </a:extLst>
            </p:cNvPr>
            <p:cNvCxnSpPr>
              <a:cxnSpLocks/>
            </p:cNvCxnSpPr>
            <p:nvPr/>
          </p:nvCxnSpPr>
          <p:spPr>
            <a:xfrm flipH="1">
              <a:off x="8224539" y="4907236"/>
              <a:ext cx="123045" cy="32153"/>
            </a:xfrm>
            <a:prstGeom prst="line">
              <a:avLst/>
            </a:prstGeom>
            <a:ln w="22225" cap="rnd">
              <a:solidFill>
                <a:schemeClr val="tx1"/>
              </a:solidFill>
              <a:round/>
            </a:ln>
            <a:effectLst>
              <a:softEdge rad="0"/>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CF6F260-CB2B-4AFB-9E7E-CEA6500E8211}"/>
                </a:ext>
              </a:extLst>
            </p:cNvPr>
            <p:cNvCxnSpPr>
              <a:cxnSpLocks/>
            </p:cNvCxnSpPr>
            <p:nvPr/>
          </p:nvCxnSpPr>
          <p:spPr>
            <a:xfrm flipH="1">
              <a:off x="8573790" y="4810134"/>
              <a:ext cx="138908" cy="37180"/>
            </a:xfrm>
            <a:prstGeom prst="line">
              <a:avLst/>
            </a:prstGeom>
            <a:ln w="22225" cap="rnd">
              <a:solidFill>
                <a:schemeClr val="tx1"/>
              </a:solidFill>
              <a:round/>
            </a:ln>
            <a:effectLst>
              <a:softEdge rad="0"/>
            </a:effectLst>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0D858C-703E-48F1-8FAC-99E2966D3AFC}"/>
                </a:ext>
              </a:extLst>
            </p:cNvPr>
            <p:cNvCxnSpPr>
              <a:cxnSpLocks/>
            </p:cNvCxnSpPr>
            <p:nvPr/>
          </p:nvCxnSpPr>
          <p:spPr>
            <a:xfrm flipH="1">
              <a:off x="8431038" y="4870823"/>
              <a:ext cx="59116" cy="16184"/>
            </a:xfrm>
            <a:prstGeom prst="line">
              <a:avLst/>
            </a:prstGeom>
            <a:ln w="22225" cap="rnd">
              <a:solidFill>
                <a:schemeClr val="tx1"/>
              </a:solidFill>
              <a:round/>
            </a:ln>
            <a:effectLst>
              <a:softEdge rad="0"/>
            </a:effectLst>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AADB303-49BD-4665-8F6E-75870433A832}"/>
                </a:ext>
              </a:extLst>
            </p:cNvPr>
            <p:cNvSpPr txBox="1"/>
            <p:nvPr/>
          </p:nvSpPr>
          <p:spPr>
            <a:xfrm>
              <a:off x="9391544" y="4035600"/>
              <a:ext cx="551112" cy="666786"/>
            </a:xfrm>
            <a:prstGeom prst="rect">
              <a:avLst/>
            </a:prstGeom>
            <a:noFill/>
          </p:spPr>
          <p:txBody>
            <a:bodyPr wrap="square" rtlCol="0">
              <a:spAutoFit/>
            </a:bodyPr>
            <a:lstStyle/>
            <a:p>
              <a:r>
                <a:rPr lang="en-US" sz="3733" b="1">
                  <a:solidFill>
                    <a:schemeClr val="accent2"/>
                  </a:solidFill>
                </a:rPr>
                <a:t>!</a:t>
              </a:r>
              <a:endParaRPr lang="en-GB" sz="3733" b="1">
                <a:solidFill>
                  <a:schemeClr val="accent2"/>
                </a:solidFill>
              </a:endParaRPr>
            </a:p>
          </p:txBody>
        </p:sp>
        <p:sp>
          <p:nvSpPr>
            <p:cNvPr id="66" name="Oval 65">
              <a:extLst>
                <a:ext uri="{FF2B5EF4-FFF2-40B4-BE49-F238E27FC236}">
                  <a16:creationId xmlns:a16="http://schemas.microsoft.com/office/drawing/2014/main" id="{2C761AFC-4CA3-4C78-A1EF-AB5D92DD8A42}"/>
                </a:ext>
              </a:extLst>
            </p:cNvPr>
            <p:cNvSpPr/>
            <p:nvPr/>
          </p:nvSpPr>
          <p:spPr>
            <a:xfrm rot="20727421">
              <a:off x="7159378" y="4502363"/>
              <a:ext cx="2130321" cy="874051"/>
            </a:xfrm>
            <a:prstGeom prst="ellipse">
              <a:avLst/>
            </a:prstGeom>
            <a:noFill/>
            <a:ln w="22225">
              <a:solidFill>
                <a:schemeClr val="accent2"/>
              </a:solidFill>
              <a:prstDash val="sys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26" name="Arrow: Pentagon 25">
            <a:extLst>
              <a:ext uri="{FF2B5EF4-FFF2-40B4-BE49-F238E27FC236}">
                <a16:creationId xmlns:a16="http://schemas.microsoft.com/office/drawing/2014/main" id="{B9D3DCE4-55A7-4B9C-8433-1FAD2D6ED355}"/>
              </a:ext>
            </a:extLst>
          </p:cNvPr>
          <p:cNvSpPr/>
          <p:nvPr/>
        </p:nvSpPr>
        <p:spPr>
          <a:xfrm>
            <a:off x="69212" y="1656967"/>
            <a:ext cx="4011565" cy="405596"/>
          </a:xfrm>
          <a:prstGeom prst="homePlate">
            <a:avLst>
              <a:gd name="adj"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76212B87-EEE4-4AC1-81AD-E517D0DEB677}"/>
              </a:ext>
            </a:extLst>
          </p:cNvPr>
          <p:cNvSpPr txBox="1"/>
          <p:nvPr/>
        </p:nvSpPr>
        <p:spPr>
          <a:xfrm>
            <a:off x="1181089" y="1604829"/>
            <a:ext cx="1813561" cy="461665"/>
          </a:xfrm>
          <a:prstGeom prst="rect">
            <a:avLst/>
          </a:prstGeom>
          <a:noFill/>
        </p:spPr>
        <p:txBody>
          <a:bodyPr wrap="square" rtlCol="0">
            <a:spAutoFit/>
          </a:bodyPr>
          <a:lstStyle/>
          <a:p>
            <a:pPr algn="ctr"/>
            <a:r>
              <a:rPr lang="en-US" sz="2400">
                <a:solidFill>
                  <a:schemeClr val="bg2">
                    <a:lumMod val="10000"/>
                  </a:schemeClr>
                </a:solidFill>
              </a:rPr>
              <a:t>2023</a:t>
            </a:r>
            <a:endParaRPr lang="en-GB" sz="2400">
              <a:solidFill>
                <a:schemeClr val="bg2">
                  <a:lumMod val="10000"/>
                </a:schemeClr>
              </a:solidFill>
            </a:endParaRPr>
          </a:p>
        </p:txBody>
      </p:sp>
      <p:sp>
        <p:nvSpPr>
          <p:cNvPr id="20" name="TextBox 19">
            <a:extLst>
              <a:ext uri="{FF2B5EF4-FFF2-40B4-BE49-F238E27FC236}">
                <a16:creationId xmlns:a16="http://schemas.microsoft.com/office/drawing/2014/main" id="{6835E05E-6831-42E8-816D-61435E1A1BAF}"/>
              </a:ext>
            </a:extLst>
          </p:cNvPr>
          <p:cNvSpPr txBox="1"/>
          <p:nvPr/>
        </p:nvSpPr>
        <p:spPr>
          <a:xfrm>
            <a:off x="145676" y="3295877"/>
            <a:ext cx="3679616" cy="707886"/>
          </a:xfrm>
          <a:prstGeom prst="rect">
            <a:avLst/>
          </a:prstGeom>
          <a:noFill/>
        </p:spPr>
        <p:txBody>
          <a:bodyPr wrap="square" rtlCol="0">
            <a:spAutoFit/>
          </a:bodyPr>
          <a:lstStyle/>
          <a:p>
            <a:r>
              <a:rPr lang="en-US" sz="2000" dirty="0">
                <a:solidFill>
                  <a:schemeClr val="bg2">
                    <a:lumMod val="10000"/>
                  </a:schemeClr>
                </a:solidFill>
              </a:rPr>
              <a:t>XeBET project ends late 2023 as does STE. </a:t>
            </a:r>
          </a:p>
        </p:txBody>
      </p:sp>
      <p:sp>
        <p:nvSpPr>
          <p:cNvPr id="23" name="Arrow: Pentagon 22">
            <a:extLst>
              <a:ext uri="{FF2B5EF4-FFF2-40B4-BE49-F238E27FC236}">
                <a16:creationId xmlns:a16="http://schemas.microsoft.com/office/drawing/2014/main" id="{8C48D1D0-F8B2-4CDB-80E7-6C793FA8CCA0}"/>
              </a:ext>
            </a:extLst>
          </p:cNvPr>
          <p:cNvSpPr/>
          <p:nvPr/>
        </p:nvSpPr>
        <p:spPr>
          <a:xfrm>
            <a:off x="69213" y="2398829"/>
            <a:ext cx="3756081" cy="828441"/>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atin typeface="Calibri" panose="020F0502020204030204" pitchFamily="34" charset="0"/>
                <a:cs typeface="Calibri" panose="020F0502020204030204" pitchFamily="34" charset="0"/>
              </a:rPr>
              <a:t>XeBET</a:t>
            </a:r>
            <a:endParaRPr lang="en-GB" sz="2400" i="1"/>
          </a:p>
        </p:txBody>
      </p:sp>
      <p:cxnSp>
        <p:nvCxnSpPr>
          <p:cNvPr id="17" name="Straight Connector 16">
            <a:extLst>
              <a:ext uri="{FF2B5EF4-FFF2-40B4-BE49-F238E27FC236}">
                <a16:creationId xmlns:a16="http://schemas.microsoft.com/office/drawing/2014/main" id="{5DFBDE71-A591-403E-A0E5-AEBACEE3113C}"/>
              </a:ext>
            </a:extLst>
          </p:cNvPr>
          <p:cNvCxnSpPr>
            <a:cxnSpLocks/>
          </p:cNvCxnSpPr>
          <p:nvPr/>
        </p:nvCxnSpPr>
        <p:spPr>
          <a:xfrm flipH="1">
            <a:off x="3825292" y="1656967"/>
            <a:ext cx="1" cy="31903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row: Pentagon 9">
            <a:extLst>
              <a:ext uri="{FF2B5EF4-FFF2-40B4-BE49-F238E27FC236}">
                <a16:creationId xmlns:a16="http://schemas.microsoft.com/office/drawing/2014/main" id="{B77242B5-B5F1-4E8F-A412-88D917B2C633}"/>
              </a:ext>
            </a:extLst>
          </p:cNvPr>
          <p:cNvSpPr/>
          <p:nvPr/>
        </p:nvSpPr>
        <p:spPr>
          <a:xfrm>
            <a:off x="4080777" y="1656966"/>
            <a:ext cx="6370136" cy="401492"/>
          </a:xfrm>
          <a:prstGeom prst="homePlate">
            <a:avLst>
              <a:gd name="adj" fmla="val 14860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bg1"/>
                </a:solidFill>
                <a:latin typeface="Calibri" panose="020F0502020204030204" pitchFamily="34" charset="0"/>
                <a:cs typeface="Calibri" panose="020F0502020204030204" pitchFamily="34" charset="0"/>
              </a:rPr>
              <a:t>							</a:t>
            </a:r>
            <a:endParaRPr lang="en-GB" sz="2400">
              <a:solidFill>
                <a:schemeClr val="bg1"/>
              </a:solidFill>
            </a:endParaRPr>
          </a:p>
        </p:txBody>
      </p:sp>
      <p:sp>
        <p:nvSpPr>
          <p:cNvPr id="11" name="TextBox 10">
            <a:extLst>
              <a:ext uri="{FF2B5EF4-FFF2-40B4-BE49-F238E27FC236}">
                <a16:creationId xmlns:a16="http://schemas.microsoft.com/office/drawing/2014/main" id="{00EDD984-5BE8-4182-9840-0FBBFACA27F7}"/>
              </a:ext>
            </a:extLst>
          </p:cNvPr>
          <p:cNvSpPr txBox="1"/>
          <p:nvPr/>
        </p:nvSpPr>
        <p:spPr>
          <a:xfrm>
            <a:off x="5189220" y="1613544"/>
            <a:ext cx="1813561" cy="461665"/>
          </a:xfrm>
          <a:prstGeom prst="rect">
            <a:avLst/>
          </a:prstGeom>
          <a:noFill/>
        </p:spPr>
        <p:txBody>
          <a:bodyPr wrap="square" rtlCol="0">
            <a:spAutoFit/>
          </a:bodyPr>
          <a:lstStyle/>
          <a:p>
            <a:pPr algn="ctr"/>
            <a:r>
              <a:rPr lang="en-US" sz="2400">
                <a:solidFill>
                  <a:schemeClr val="bg1"/>
                </a:solidFill>
              </a:rPr>
              <a:t>2024+</a:t>
            </a:r>
            <a:endParaRPr lang="en-GB" sz="2400">
              <a:solidFill>
                <a:schemeClr val="bg1"/>
              </a:solidFill>
            </a:endParaRPr>
          </a:p>
        </p:txBody>
      </p:sp>
      <p:sp>
        <p:nvSpPr>
          <p:cNvPr id="12" name="TextBox 11">
            <a:extLst>
              <a:ext uri="{FF2B5EF4-FFF2-40B4-BE49-F238E27FC236}">
                <a16:creationId xmlns:a16="http://schemas.microsoft.com/office/drawing/2014/main" id="{4860325F-6816-4CE3-9E90-81471F0D0A61}"/>
              </a:ext>
            </a:extLst>
          </p:cNvPr>
          <p:cNvSpPr txBox="1"/>
          <p:nvPr/>
        </p:nvSpPr>
        <p:spPr>
          <a:xfrm>
            <a:off x="4063298" y="2324729"/>
            <a:ext cx="5385502" cy="2677656"/>
          </a:xfrm>
          <a:prstGeom prst="rect">
            <a:avLst/>
          </a:prstGeom>
          <a:noFill/>
        </p:spPr>
        <p:txBody>
          <a:bodyPr wrap="square">
            <a:spAutoFit/>
          </a:bodyPr>
          <a:lstStyle/>
          <a:p>
            <a:pPr marL="457189" indent="-457189">
              <a:buAutoNum type="arabicParenR"/>
            </a:pPr>
            <a:r>
              <a:rPr lang="en-GB" sz="2400" dirty="0">
                <a:latin typeface="Calibri" panose="020F0502020204030204" pitchFamily="34" charset="0"/>
                <a:cs typeface="Calibri" panose="020F0502020204030204" pitchFamily="34" charset="0"/>
              </a:rPr>
              <a:t>Assessing the prototype software </a:t>
            </a:r>
          </a:p>
          <a:p>
            <a:pPr marL="457189" indent="-457189">
              <a:buAutoNum type="arabicParenR"/>
            </a:pPr>
            <a:endParaRPr lang="en-GB" sz="2400" dirty="0">
              <a:latin typeface="Calibri" panose="020F0502020204030204" pitchFamily="34" charset="0"/>
              <a:cs typeface="Calibri" panose="020F0502020204030204" pitchFamily="34" charset="0"/>
            </a:endParaRPr>
          </a:p>
          <a:p>
            <a:pPr marL="457189" indent="-457189">
              <a:buAutoNum type="arabicParenR"/>
            </a:pPr>
            <a:r>
              <a:rPr lang="en-GB" sz="2400" dirty="0">
                <a:latin typeface="Calibri" panose="020F0502020204030204" pitchFamily="34" charset="0"/>
                <a:cs typeface="Calibri" panose="020F0502020204030204" pitchFamily="34" charset="0"/>
              </a:rPr>
              <a:t>Advancing the methods </a:t>
            </a:r>
          </a:p>
          <a:p>
            <a:pPr marL="457189" indent="-457189">
              <a:buAutoNum type="arabicParenR"/>
            </a:pPr>
            <a:endParaRPr lang="en-GB" sz="2400" dirty="0">
              <a:latin typeface="Calibri" panose="020F0502020204030204" pitchFamily="34" charset="0"/>
              <a:cs typeface="Calibri" panose="020F0502020204030204" pitchFamily="34" charset="0"/>
            </a:endParaRPr>
          </a:p>
          <a:p>
            <a:pPr marL="457189" indent="-457189">
              <a:buAutoNum type="arabicParenR"/>
            </a:pPr>
            <a:r>
              <a:rPr lang="en-GB" sz="2400" dirty="0">
                <a:latin typeface="Calibri" panose="020F0502020204030204" pitchFamily="34" charset="0"/>
                <a:cs typeface="Calibri" panose="020F0502020204030204" pitchFamily="34" charset="0"/>
              </a:rPr>
              <a:t>Review and decision</a:t>
            </a:r>
          </a:p>
          <a:p>
            <a:pPr marL="457189" indent="-457189">
              <a:buAutoNum type="arabicParenR"/>
            </a:pPr>
            <a:endParaRPr lang="en-GB" sz="2400" dirty="0">
              <a:latin typeface="Calibri" panose="020F0502020204030204" pitchFamily="34" charset="0"/>
              <a:cs typeface="Calibri" panose="020F0502020204030204" pitchFamily="34" charset="0"/>
            </a:endParaRPr>
          </a:p>
          <a:p>
            <a:pPr marL="457189" indent="-457189">
              <a:buAutoNum type="arabicParenR"/>
            </a:pPr>
            <a:r>
              <a:rPr lang="en-GB" sz="2400" dirty="0">
                <a:latin typeface="Calibri" panose="020F0502020204030204" pitchFamily="34" charset="0"/>
                <a:cs typeface="Calibri" panose="020F0502020204030204" pitchFamily="34" charset="0"/>
              </a:rPr>
              <a:t>XeBET II</a:t>
            </a:r>
          </a:p>
        </p:txBody>
      </p:sp>
      <p:sp>
        <p:nvSpPr>
          <p:cNvPr id="16" name="Arrow: Pentagon 15">
            <a:extLst>
              <a:ext uri="{FF2B5EF4-FFF2-40B4-BE49-F238E27FC236}">
                <a16:creationId xmlns:a16="http://schemas.microsoft.com/office/drawing/2014/main" id="{CAF3A03A-7152-48AC-B7DB-6F025E9065AF}"/>
              </a:ext>
            </a:extLst>
          </p:cNvPr>
          <p:cNvSpPr/>
          <p:nvPr/>
        </p:nvSpPr>
        <p:spPr>
          <a:xfrm rot="5400000">
            <a:off x="5332234" y="2231959"/>
            <a:ext cx="273392" cy="1469665"/>
          </a:xfrm>
          <a:prstGeom prst="homePlate">
            <a:avLst>
              <a:gd name="adj" fmla="val 148603"/>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bg1"/>
                </a:solidFill>
                <a:latin typeface="Calibri" panose="020F0502020204030204" pitchFamily="34" charset="0"/>
                <a:cs typeface="Calibri" panose="020F0502020204030204" pitchFamily="34" charset="0"/>
              </a:rPr>
              <a:t>							</a:t>
            </a:r>
            <a:endParaRPr lang="en-GB" sz="2400">
              <a:solidFill>
                <a:schemeClr val="bg1"/>
              </a:solidFill>
            </a:endParaRPr>
          </a:p>
        </p:txBody>
      </p:sp>
      <p:sp>
        <p:nvSpPr>
          <p:cNvPr id="18" name="Arrow: Pentagon 17">
            <a:extLst>
              <a:ext uri="{FF2B5EF4-FFF2-40B4-BE49-F238E27FC236}">
                <a16:creationId xmlns:a16="http://schemas.microsoft.com/office/drawing/2014/main" id="{A2B21625-E55C-4456-8322-46A6B3F7A156}"/>
              </a:ext>
            </a:extLst>
          </p:cNvPr>
          <p:cNvSpPr/>
          <p:nvPr/>
        </p:nvSpPr>
        <p:spPr>
          <a:xfrm rot="5400000">
            <a:off x="5328229" y="2964228"/>
            <a:ext cx="281416" cy="1469651"/>
          </a:xfrm>
          <a:prstGeom prst="homePlate">
            <a:avLst>
              <a:gd name="adj" fmla="val 148603"/>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bg1"/>
                </a:solidFill>
                <a:latin typeface="Calibri" panose="020F0502020204030204" pitchFamily="34" charset="0"/>
                <a:cs typeface="Calibri" panose="020F0502020204030204" pitchFamily="34" charset="0"/>
              </a:rPr>
              <a:t>							</a:t>
            </a:r>
            <a:endParaRPr lang="en-GB" sz="2400">
              <a:solidFill>
                <a:schemeClr val="bg1"/>
              </a:solidFill>
            </a:endParaRPr>
          </a:p>
        </p:txBody>
      </p:sp>
      <p:sp>
        <p:nvSpPr>
          <p:cNvPr id="19" name="Arrow: Pentagon 18">
            <a:extLst>
              <a:ext uri="{FF2B5EF4-FFF2-40B4-BE49-F238E27FC236}">
                <a16:creationId xmlns:a16="http://schemas.microsoft.com/office/drawing/2014/main" id="{35FA06E5-26D9-42AC-BB12-CA9578CE6C43}"/>
              </a:ext>
            </a:extLst>
          </p:cNvPr>
          <p:cNvSpPr/>
          <p:nvPr/>
        </p:nvSpPr>
        <p:spPr>
          <a:xfrm rot="5400000">
            <a:off x="5328228" y="3628204"/>
            <a:ext cx="281418" cy="1469651"/>
          </a:xfrm>
          <a:prstGeom prst="homePlate">
            <a:avLst>
              <a:gd name="adj" fmla="val 148603"/>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bg1"/>
                </a:solidFill>
                <a:latin typeface="Calibri" panose="020F0502020204030204" pitchFamily="34" charset="0"/>
                <a:cs typeface="Calibri" panose="020F0502020204030204" pitchFamily="34" charset="0"/>
              </a:rPr>
              <a:t>							</a:t>
            </a:r>
            <a:endParaRPr lang="en-GB" sz="2400">
              <a:solidFill>
                <a:schemeClr val="bg1"/>
              </a:solidFill>
            </a:endParaRPr>
          </a:p>
        </p:txBody>
      </p:sp>
      <p:sp>
        <p:nvSpPr>
          <p:cNvPr id="4" name="Arrow: Pentagon 3">
            <a:extLst>
              <a:ext uri="{FF2B5EF4-FFF2-40B4-BE49-F238E27FC236}">
                <a16:creationId xmlns:a16="http://schemas.microsoft.com/office/drawing/2014/main" id="{049ACF66-AC58-F6EC-2E83-4FFA2E9DFE8A}"/>
              </a:ext>
            </a:extLst>
          </p:cNvPr>
          <p:cNvSpPr/>
          <p:nvPr/>
        </p:nvSpPr>
        <p:spPr>
          <a:xfrm>
            <a:off x="1997576" y="4018873"/>
            <a:ext cx="1827716" cy="828441"/>
          </a:xfrm>
          <a:prstGeom prst="homePlat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cs typeface="Calibri" panose="020F0502020204030204" pitchFamily="34" charset="0"/>
              </a:rPr>
              <a:t>Source Term Estimator</a:t>
            </a:r>
          </a:p>
        </p:txBody>
      </p:sp>
      <p:sp>
        <p:nvSpPr>
          <p:cNvPr id="2" name="Title 1">
            <a:extLst>
              <a:ext uri="{FF2B5EF4-FFF2-40B4-BE49-F238E27FC236}">
                <a16:creationId xmlns:a16="http://schemas.microsoft.com/office/drawing/2014/main" id="{B4F5D5B8-F16C-427D-85C6-17D5E43764A0}"/>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Concluding remarks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D5CAA2E-246C-0EF3-B9D4-BE0D8BE2967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P2.4-335</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9297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45FCED3F20148B304B2C259176AA0" ma:contentTypeVersion="14" ma:contentTypeDescription="Create a new document." ma:contentTypeScope="" ma:versionID="5b49a89fa24a89b87d9fdda712914d81">
  <xsd:schema xmlns:xsd="http://www.w3.org/2001/XMLSchema" xmlns:xs="http://www.w3.org/2001/XMLSchema" xmlns:p="http://schemas.microsoft.com/office/2006/metadata/properties" xmlns:ns2="e9d2dd27-5e48-4563-a988-16ec1f667544" xmlns:ns3="414b6365-0a16-4533-8e61-2a9e9cbb827c" targetNamespace="http://schemas.microsoft.com/office/2006/metadata/properties" ma:root="true" ma:fieldsID="9ada2d0513303415c029097e09940717" ns2:_="" ns3:_="">
    <xsd:import namespace="e9d2dd27-5e48-4563-a988-16ec1f667544"/>
    <xsd:import namespace="414b6365-0a16-4533-8e61-2a9e9cbb82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2dd27-5e48-4563-a988-16ec1f66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b6365-0a16-4533-8e61-2a9e9cbb82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fcc17e5-8f47-4aa8-a237-0d5d82f62ffb}" ma:internalName="TaxCatchAll" ma:showField="CatchAllData" ma:web="414b6365-0a16-4533-8e61-2a9e9cbb8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14b6365-0a16-4533-8e61-2a9e9cbb827c" xsi:nil="true"/>
    <lcf76f155ced4ddcb4097134ff3c332f xmlns="e9d2dd27-5e48-4563-a988-16ec1f66754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C33AA3-4A7E-45F4-9611-964B48622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d2dd27-5e48-4563-a988-16ec1f667544"/>
    <ds:schemaRef ds:uri="414b6365-0a16-4533-8e61-2a9e9cbb8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FCB0EA-D713-461A-A76F-E9D928BB80B2}">
  <ds:schemaRefs>
    <ds:schemaRef ds:uri="http://schemas.microsoft.com/office/2006/metadata/properties"/>
    <ds:schemaRef ds:uri="http://schemas.microsoft.com/office/infopath/2007/PartnerControls"/>
    <ds:schemaRef ds:uri="414b6365-0a16-4533-8e61-2a9e9cbb827c"/>
    <ds:schemaRef ds:uri="e9d2dd27-5e48-4563-a988-16ec1f667544"/>
  </ds:schemaRefs>
</ds:datastoreItem>
</file>

<file path=customXml/itemProps3.xml><?xml version="1.0" encoding="utf-8"?>
<ds:datastoreItem xmlns:ds="http://schemas.openxmlformats.org/officeDocument/2006/customXml" ds:itemID="{C5F467BE-6385-409E-8A1C-9655BBEA2D9F}">
  <ds:schemaRefs>
    <ds:schemaRef ds:uri="http://schemas.microsoft.com/sharepoint/v3/contenttype/forms"/>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otalTime>8744</TotalTime>
  <Words>1056</Words>
  <Application>Microsoft Office PowerPoint</Application>
  <PresentationFormat>Widescreen</PresentationFormat>
  <Paragraphs>120</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AdvOT863180fb</vt:lpstr>
      <vt:lpstr>Arial</vt:lpstr>
      <vt:lpstr>Calibri</vt:lpstr>
      <vt:lpstr>Calibri Light</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SCHOEMAKER Robin</cp:lastModifiedBy>
  <cp:revision>26</cp:revision>
  <dcterms:created xsi:type="dcterms:W3CDTF">2023-04-18T13:25:54Z</dcterms:created>
  <dcterms:modified xsi:type="dcterms:W3CDTF">2023-06-10T20:25:36Z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0x01010059945FCED3F20148B304B2C259176AA0</vt:lpwstr>
  </property>
</Properties>
</file>