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8" d="100"/>
          <a:sy n="108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C543F-8400-407F-9A9A-F1343EAF53E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B3C3C-8C3C-44A5-9E45-42171AF4D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4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4B3C3C-8C3C-44A5-9E45-42171AF4D7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79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P2.4-547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228295" y="26169"/>
            <a:ext cx="83805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 and sources of Cs-137 detected at IMS radionuclide monitoring stations in Japan</a:t>
            </a:r>
            <a:endParaRPr lang="en-AT" altLang="ja-JP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Akiko Furuno, Yutaka Tomita, Toshiyuki </a:t>
            </a:r>
            <a:r>
              <a:rPr lang="en-US" altLang="ja-JP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Kurihara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Yoichi Yamamoto, </a:t>
            </a:r>
            <a:r>
              <a:rPr lang="en-US" altLang="ja-JP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Ryuta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Ohmori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Yuya </a:t>
            </a:r>
            <a:r>
              <a:rPr lang="en-US" altLang="ja-JP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Minakawa</a:t>
            </a:r>
            <a:endParaRPr lang="en-AT" altLang="ja-JP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 Atomic Energy Agency</a:t>
            </a:r>
            <a:endParaRPr lang="en-AT" altLang="ja-JP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6135C9-77C4-6486-9BA6-809C820B05E3}"/>
              </a:ext>
            </a:extLst>
          </p:cNvPr>
          <p:cNvSpPr txBox="1"/>
          <p:nvPr/>
        </p:nvSpPr>
        <p:spPr>
          <a:xfrm>
            <a:off x="98647" y="1696292"/>
            <a:ext cx="5867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Percentage (%) of detections at nearby stations within 5 days prior to the date of detection of Cs-137 at JPP37</a:t>
            </a:r>
            <a:endParaRPr kumimoji="1" lang="ja-JP" altLang="en-US" sz="2000" dirty="0"/>
          </a:p>
        </p:txBody>
      </p:sp>
      <p:graphicFrame>
        <p:nvGraphicFramePr>
          <p:cNvPr id="5" name="表 19">
            <a:extLst>
              <a:ext uri="{FF2B5EF4-FFF2-40B4-BE49-F238E27FC236}">
                <a16:creationId xmlns:a16="http://schemas.microsoft.com/office/drawing/2014/main" id="{8A866335-8EF8-AC3A-9B89-F17BE36AC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113413"/>
              </p:ext>
            </p:extLst>
          </p:nvPr>
        </p:nvGraphicFramePr>
        <p:xfrm>
          <a:off x="209101" y="2387790"/>
          <a:ext cx="4394445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889">
                  <a:extLst>
                    <a:ext uri="{9D8B030D-6E8A-4147-A177-3AD203B41FA5}">
                      <a16:colId xmlns:a16="http://schemas.microsoft.com/office/drawing/2014/main" val="1425377661"/>
                    </a:ext>
                  </a:extLst>
                </a:gridCol>
                <a:gridCol w="878889">
                  <a:extLst>
                    <a:ext uri="{9D8B030D-6E8A-4147-A177-3AD203B41FA5}">
                      <a16:colId xmlns:a16="http://schemas.microsoft.com/office/drawing/2014/main" val="636609043"/>
                    </a:ext>
                  </a:extLst>
                </a:gridCol>
                <a:gridCol w="878889">
                  <a:extLst>
                    <a:ext uri="{9D8B030D-6E8A-4147-A177-3AD203B41FA5}">
                      <a16:colId xmlns:a16="http://schemas.microsoft.com/office/drawing/2014/main" val="1089660375"/>
                    </a:ext>
                  </a:extLst>
                </a:gridCol>
                <a:gridCol w="878889">
                  <a:extLst>
                    <a:ext uri="{9D8B030D-6E8A-4147-A177-3AD203B41FA5}">
                      <a16:colId xmlns:a16="http://schemas.microsoft.com/office/drawing/2014/main" val="271836443"/>
                    </a:ext>
                  </a:extLst>
                </a:gridCol>
                <a:gridCol w="878889">
                  <a:extLst>
                    <a:ext uri="{9D8B030D-6E8A-4147-A177-3AD203B41FA5}">
                      <a16:colId xmlns:a16="http://schemas.microsoft.com/office/drawing/2014/main" val="3449472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Dec.-Feb.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Mar.- May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Jun.-Aug.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Sep.-Nov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31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75.0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57.7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11.1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40.0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32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CNP21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16.7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46.2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11.1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5949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CNP22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8.3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30.8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20.0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9204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JPP38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41.7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65.4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88.9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60.0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143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MNP45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16.7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84.6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356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RUP56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8.3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30.8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11.1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2951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RUP58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16.7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23.1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20.0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836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RUP60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16.7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15.4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11.1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0.0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6402310"/>
                  </a:ext>
                </a:extLst>
              </a:tr>
            </a:tbl>
          </a:graphicData>
        </a:graphic>
      </p:graphicFrame>
      <p:pic>
        <p:nvPicPr>
          <p:cNvPr id="8" name="図 7">
            <a:extLst>
              <a:ext uri="{FF2B5EF4-FFF2-40B4-BE49-F238E27FC236}">
                <a16:creationId xmlns:a16="http://schemas.microsoft.com/office/drawing/2014/main" id="{4BD75C5B-5516-CCA9-6525-B6EF927CA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6068" y="2550863"/>
            <a:ext cx="3417404" cy="3174487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EBA6C12-CBFE-624C-9D67-5AF1E8A5230F}"/>
              </a:ext>
            </a:extLst>
          </p:cNvPr>
          <p:cNvSpPr txBox="1"/>
          <p:nvPr/>
        </p:nvSpPr>
        <p:spPr>
          <a:xfrm>
            <a:off x="5163115" y="3360254"/>
            <a:ext cx="25249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Possible release source: Mongolia – inland China (Yellow sand?) </a:t>
            </a:r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C9791F9-6080-2B3E-C63D-F45B85089F30}"/>
              </a:ext>
            </a:extLst>
          </p:cNvPr>
          <p:cNvSpPr txBox="1"/>
          <p:nvPr/>
        </p:nvSpPr>
        <p:spPr>
          <a:xfrm>
            <a:off x="6906827" y="1715819"/>
            <a:ext cx="5003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Typical example when Cs-137 was detected in spring at JPP37: 14 May 2020</a:t>
            </a:r>
            <a:endParaRPr kumimoji="1" lang="ja-JP" altLang="en-US" sz="2000" dirty="0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FEA30987-2496-632A-62E0-DE28E2355FC7}"/>
              </a:ext>
            </a:extLst>
          </p:cNvPr>
          <p:cNvSpPr/>
          <p:nvPr/>
        </p:nvSpPr>
        <p:spPr>
          <a:xfrm>
            <a:off x="9548867" y="3804855"/>
            <a:ext cx="656947" cy="52378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6AB9BEE1-4D14-27D6-1857-B0C4CFC3FC8A}"/>
              </a:ext>
            </a:extLst>
          </p:cNvPr>
          <p:cNvCxnSpPr>
            <a:cxnSpLocks/>
          </p:cNvCxnSpPr>
          <p:nvPr/>
        </p:nvCxnSpPr>
        <p:spPr>
          <a:xfrm>
            <a:off x="7688062" y="3766095"/>
            <a:ext cx="1813707" cy="2404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D2543BF-5D59-15A4-0CF8-20FE953EF429}"/>
              </a:ext>
            </a:extLst>
          </p:cNvPr>
          <p:cNvSpPr txBox="1"/>
          <p:nvPr/>
        </p:nvSpPr>
        <p:spPr>
          <a:xfrm>
            <a:off x="603682" y="5999990"/>
            <a:ext cx="1130676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2000" dirty="0"/>
              <a:t>Cs-137 detection at JPP37 is mostly from December to May and is high correlation with CNP20. </a:t>
            </a:r>
          </a:p>
          <a:p>
            <a:r>
              <a:rPr kumimoji="1" lang="en-US" altLang="ja-JP" sz="2000" dirty="0"/>
              <a:t>It is also highly associated with MNP45 from March to May and may be related to Yellow-sand phenomenon.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5AADDC3-A41B-7FB8-A871-67463BCCA163}"/>
              </a:ext>
            </a:extLst>
          </p:cNvPr>
          <p:cNvSpPr txBox="1"/>
          <p:nvPr/>
        </p:nvSpPr>
        <p:spPr>
          <a:xfrm>
            <a:off x="0" y="1223469"/>
            <a:ext cx="10205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【Characteristics of Cs-137 detection at JPP37 (Okinawa) from 2012 to 2021】</a:t>
            </a:r>
            <a:endParaRPr kumimoji="1" lang="ja-JP" alt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187</Words>
  <Application>Microsoft Office PowerPoint</Application>
  <PresentationFormat>ワイド画面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furuno</cp:lastModifiedBy>
  <cp:revision>26</cp:revision>
  <dcterms:created xsi:type="dcterms:W3CDTF">2023-04-18T13:25:54Z</dcterms:created>
  <dcterms:modified xsi:type="dcterms:W3CDTF">2023-06-09T10:03:49Z</dcterms:modified>
</cp:coreProperties>
</file>