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59" d="100"/>
          <a:sy n="59" d="100"/>
        </p:scale>
        <p:origin x="11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7">
            <a:extLst>
              <a:ext uri="{FF2B5EF4-FFF2-40B4-BE49-F238E27FC236}">
                <a16:creationId xmlns:a16="http://schemas.microsoft.com/office/drawing/2014/main" id="{CD50220A-DD02-A24A-2911-1DD589A23856}"/>
              </a:ext>
            </a:extLst>
          </p:cNvPr>
          <p:cNvSpPr/>
          <p:nvPr/>
        </p:nvSpPr>
        <p:spPr>
          <a:xfrm>
            <a:off x="174170" y="1295400"/>
            <a:ext cx="5074573" cy="5257799"/>
          </a:xfrm>
          <a:prstGeom prst="roundRect">
            <a:avLst/>
          </a:prstGeom>
          <a:solidFill>
            <a:srgbClr val="FFFFFF"/>
          </a:solidFill>
          <a:ln w="508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IMS noble gas stations are a unique network to measure and understand global radioxenon background.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b="1" kern="0" dirty="0">
              <a:solidFill>
                <a:srgbClr val="000000"/>
              </a:solidFill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All the data collected by the International Monitoring System (IMS) during 2013 and 2022 were used to study the changes in the global background of radioxenon. 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b="1" kern="0" dirty="0">
              <a:solidFill>
                <a:srgbClr val="000000"/>
              </a:solidFill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The data were analyzed  and the ratio between different Xenon isotopes were calculated.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 kern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The geographical distribution of </a:t>
            </a:r>
            <a:r>
              <a:rPr lang="en-US" altLang="en-US" b="1" kern="0" dirty="0">
                <a:solidFill>
                  <a:srgbClr val="000000"/>
                </a:solidFill>
              </a:rPr>
              <a:t>radioxenon </a:t>
            </a:r>
            <a:r>
              <a:rPr lang="en-US" sz="1800" b="1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concentration is in consistence with the distribution of nuclear facilities (NPP, and MIPF).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sz="1800" b="1" dirty="0">
              <a:solidFill>
                <a:srgbClr val="231F2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778B4-CD04-BBB8-6699-ACB16500F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287" y="1540617"/>
            <a:ext cx="6770561" cy="4387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48D2CD-4BFD-0136-1C30-881FBF69FF61}"/>
              </a:ext>
            </a:extLst>
          </p:cNvPr>
          <p:cNvSpPr txBox="1"/>
          <p:nvPr/>
        </p:nvSpPr>
        <p:spPr>
          <a:xfrm>
            <a:off x="2061274" y="26169"/>
            <a:ext cx="8547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CTBT-relevant Xenon Isotopes Global Background in Ten Years (2013-2022)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Mohammed Elbahrawy and Sayed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Mekhaimer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Data Center, National Research Institute of Astronomy and Geophysics, Cairo, Egypt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A71EAA-0F52-D32D-F227-89A2786A3A76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P2.4-358</a:t>
            </a:r>
          </a:p>
        </p:txBody>
      </p:sp>
      <p:pic>
        <p:nvPicPr>
          <p:cNvPr id="3" name="SnT2023">
            <a:hlinkClick r:id="" action="ppaction://media"/>
            <a:extLst>
              <a:ext uri="{FF2B5EF4-FFF2-40B4-BE49-F238E27FC236}">
                <a16:creationId xmlns:a16="http://schemas.microsoft.com/office/drawing/2014/main" id="{739B356A-8AA7-2025-7086-305C8B6DB7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112</Words>
  <Application>Microsoft Office PowerPoint</Application>
  <PresentationFormat>Widescreen</PresentationFormat>
  <Paragraphs>12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Mohammed Elbahrawy</cp:lastModifiedBy>
  <cp:revision>22</cp:revision>
  <dcterms:created xsi:type="dcterms:W3CDTF">2023-04-18T13:25:54Z</dcterms:created>
  <dcterms:modified xsi:type="dcterms:W3CDTF">2023-06-10T21:59:07Z</dcterms:modified>
</cp:coreProperties>
</file>