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108" d="100"/>
          <a:sy n="108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nl\projects\lynm_bluecanyon\2023%20Radon%20Modeling\Radon_history%20-%20scal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nl\projects\lynm_bluecanyon\2023%20Radon%20Modeling\Radon_history%20-%20scal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nl\projects\lynm_bluecanyon\2023%20Radon%20Modeling\Radon_history%20-%20scal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nl\projects\lynm_bluecanyon\2023%20Radon%20Modeling\Radon_history%20-%20scal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 Zone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'Modeled 230512'!$G$1</c:f>
              <c:strCache>
                <c:ptCount val="1"/>
                <c:pt idx="0">
                  <c:v>zone_4_well_S_5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'Modeled 230512'!$A$2:$A$74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'Modeled 230512'!$G$2:$G$74</c:f>
              <c:numCache>
                <c:formatCode>General</c:formatCode>
                <c:ptCount val="73"/>
                <c:pt idx="0">
                  <c:v>28103.211049953174</c:v>
                </c:pt>
                <c:pt idx="1">
                  <c:v>27980.625022341366</c:v>
                </c:pt>
                <c:pt idx="2">
                  <c:v>27854.521670677535</c:v>
                </c:pt>
                <c:pt idx="3">
                  <c:v>28364.596095925441</c:v>
                </c:pt>
                <c:pt idx="4">
                  <c:v>27736.556033240569</c:v>
                </c:pt>
                <c:pt idx="5">
                  <c:v>28716.432563969182</c:v>
                </c:pt>
                <c:pt idx="6">
                  <c:v>27625.833169591195</c:v>
                </c:pt>
                <c:pt idx="7">
                  <c:v>27520.896199944553</c:v>
                </c:pt>
                <c:pt idx="8">
                  <c:v>27421.349685501889</c:v>
                </c:pt>
                <c:pt idx="9">
                  <c:v>27326.402748665718</c:v>
                </c:pt>
                <c:pt idx="10">
                  <c:v>27236.991955012007</c:v>
                </c:pt>
                <c:pt idx="11">
                  <c:v>27153.138117109123</c:v>
                </c:pt>
                <c:pt idx="12">
                  <c:v>27074.216857906413</c:v>
                </c:pt>
                <c:pt idx="13">
                  <c:v>27000.457115655783</c:v>
                </c:pt>
                <c:pt idx="14">
                  <c:v>26932.316766861033</c:v>
                </c:pt>
                <c:pt idx="15">
                  <c:v>26760.051138585495</c:v>
                </c:pt>
                <c:pt idx="16">
                  <c:v>26713.389360333258</c:v>
                </c:pt>
                <c:pt idx="17">
                  <c:v>26636.23716944073</c:v>
                </c:pt>
                <c:pt idx="18">
                  <c:v>26553.465585092323</c:v>
                </c:pt>
                <c:pt idx="19">
                  <c:v>26510.966320511106</c:v>
                </c:pt>
                <c:pt idx="20">
                  <c:v>26506.221054926133</c:v>
                </c:pt>
                <c:pt idx="21">
                  <c:v>26535.525151170183</c:v>
                </c:pt>
                <c:pt idx="22">
                  <c:v>26568.658759991573</c:v>
                </c:pt>
                <c:pt idx="23">
                  <c:v>26588.992639274547</c:v>
                </c:pt>
                <c:pt idx="24">
                  <c:v>26668.0803990241</c:v>
                </c:pt>
                <c:pt idx="25">
                  <c:v>26771.539676317538</c:v>
                </c:pt>
                <c:pt idx="26">
                  <c:v>26812.415560567031</c:v>
                </c:pt>
                <c:pt idx="27">
                  <c:v>26904.136549308161</c:v>
                </c:pt>
                <c:pt idx="28">
                  <c:v>27051.947409766406</c:v>
                </c:pt>
                <c:pt idx="29">
                  <c:v>27223.505410717873</c:v>
                </c:pt>
                <c:pt idx="30">
                  <c:v>27418.144549975197</c:v>
                </c:pt>
                <c:pt idx="31">
                  <c:v>27639.444589295457</c:v>
                </c:pt>
                <c:pt idx="32">
                  <c:v>27795.788602779317</c:v>
                </c:pt>
                <c:pt idx="33">
                  <c:v>27874.689049413668</c:v>
                </c:pt>
                <c:pt idx="34">
                  <c:v>28124.502307380491</c:v>
                </c:pt>
                <c:pt idx="35">
                  <c:v>28513.510022506514</c:v>
                </c:pt>
                <c:pt idx="36">
                  <c:v>29377.814361159006</c:v>
                </c:pt>
                <c:pt idx="37">
                  <c:v>30339.750457965485</c:v>
                </c:pt>
                <c:pt idx="38">
                  <c:v>31335.36129037058</c:v>
                </c:pt>
                <c:pt idx="39">
                  <c:v>32369.766750189676</c:v>
                </c:pt>
                <c:pt idx="40">
                  <c:v>33307.206454042142</c:v>
                </c:pt>
                <c:pt idx="41">
                  <c:v>34135.21367348326</c:v>
                </c:pt>
                <c:pt idx="42">
                  <c:v>34931.148725089093</c:v>
                </c:pt>
                <c:pt idx="43">
                  <c:v>35608.577012480724</c:v>
                </c:pt>
                <c:pt idx="44">
                  <c:v>36166.790908334093</c:v>
                </c:pt>
                <c:pt idx="45">
                  <c:v>36674.575951062936</c:v>
                </c:pt>
                <c:pt idx="46">
                  <c:v>37046.309234454195</c:v>
                </c:pt>
                <c:pt idx="47">
                  <c:v>37277.183055217822</c:v>
                </c:pt>
                <c:pt idx="48">
                  <c:v>37494.86170764429</c:v>
                </c:pt>
                <c:pt idx="49">
                  <c:v>37603.357626479657</c:v>
                </c:pt>
                <c:pt idx="50">
                  <c:v>37622.734127618307</c:v>
                </c:pt>
                <c:pt idx="51">
                  <c:v>37670.124345762983</c:v>
                </c:pt>
                <c:pt idx="52">
                  <c:v>37635.82523311369</c:v>
                </c:pt>
                <c:pt idx="53">
                  <c:v>37617.96804946498</c:v>
                </c:pt>
                <c:pt idx="54">
                  <c:v>37637.71917683402</c:v>
                </c:pt>
                <c:pt idx="55">
                  <c:v>37478.336528370295</c:v>
                </c:pt>
                <c:pt idx="56">
                  <c:v>37220.32311847157</c:v>
                </c:pt>
                <c:pt idx="57">
                  <c:v>37027.015983588972</c:v>
                </c:pt>
                <c:pt idx="58">
                  <c:v>36886.926585990484</c:v>
                </c:pt>
                <c:pt idx="59">
                  <c:v>36782.405867710942</c:v>
                </c:pt>
                <c:pt idx="60">
                  <c:v>36660.506654854857</c:v>
                </c:pt>
                <c:pt idx="61">
                  <c:v>36377.726288613492</c:v>
                </c:pt>
                <c:pt idx="62">
                  <c:v>36041.270308584208</c:v>
                </c:pt>
                <c:pt idx="63">
                  <c:v>35781.695956058829</c:v>
                </c:pt>
                <c:pt idx="64">
                  <c:v>35542.996609593669</c:v>
                </c:pt>
                <c:pt idx="65">
                  <c:v>35311.91466314649</c:v>
                </c:pt>
                <c:pt idx="66">
                  <c:v>35095.609640231451</c:v>
                </c:pt>
                <c:pt idx="67">
                  <c:v>34832.93421502116</c:v>
                </c:pt>
                <c:pt idx="68">
                  <c:v>34545.554271173307</c:v>
                </c:pt>
                <c:pt idx="69">
                  <c:v>34287.582486411273</c:v>
                </c:pt>
                <c:pt idx="70">
                  <c:v>34031.691958484764</c:v>
                </c:pt>
                <c:pt idx="71">
                  <c:v>33777.383185753242</c:v>
                </c:pt>
                <c:pt idx="72">
                  <c:v>33635.691220391411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5D-4582-A3CF-C250BF3AD911}"/>
            </c:ext>
          </c:extLst>
        </c:ser>
        <c:ser>
          <c:idx val="1"/>
          <c:order val="1"/>
          <c:tx>
            <c:v>Observed_mean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Shot_1_avgs!$A$2:$A$74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Shot_1_avgs!$G$2:$G$74</c:f>
              <c:numCache>
                <c:formatCode>General</c:formatCode>
                <c:ptCount val="73"/>
                <c:pt idx="0">
                  <c:v>8963.2111108498721</c:v>
                </c:pt>
                <c:pt idx="1">
                  <c:v>8963.2111108498721</c:v>
                </c:pt>
                <c:pt idx="2">
                  <c:v>8963.2111108498721</c:v>
                </c:pt>
                <c:pt idx="3">
                  <c:v>8963.2111108498721</c:v>
                </c:pt>
                <c:pt idx="4">
                  <c:v>8963.2111108498721</c:v>
                </c:pt>
                <c:pt idx="5">
                  <c:v>8963.2111108498721</c:v>
                </c:pt>
                <c:pt idx="6">
                  <c:v>8963.2111108498721</c:v>
                </c:pt>
                <c:pt idx="7">
                  <c:v>8963.2111108498721</c:v>
                </c:pt>
                <c:pt idx="8">
                  <c:v>8963.2111108498721</c:v>
                </c:pt>
                <c:pt idx="9">
                  <c:v>8963.2111108498721</c:v>
                </c:pt>
                <c:pt idx="10">
                  <c:v>8963.2111108498721</c:v>
                </c:pt>
                <c:pt idx="11">
                  <c:v>8963.2111108498721</c:v>
                </c:pt>
                <c:pt idx="12">
                  <c:v>8963.2111108498721</c:v>
                </c:pt>
                <c:pt idx="13">
                  <c:v>8963.2111108498721</c:v>
                </c:pt>
                <c:pt idx="14">
                  <c:v>8963.2111108498721</c:v>
                </c:pt>
                <c:pt idx="15">
                  <c:v>8963.2111108498721</c:v>
                </c:pt>
                <c:pt idx="16">
                  <c:v>8963.2111108498721</c:v>
                </c:pt>
                <c:pt idx="17">
                  <c:v>8963.2111108498721</c:v>
                </c:pt>
                <c:pt idx="18">
                  <c:v>8963.2111108498721</c:v>
                </c:pt>
                <c:pt idx="19">
                  <c:v>8963.2111108498721</c:v>
                </c:pt>
                <c:pt idx="20">
                  <c:v>8963.2111108498721</c:v>
                </c:pt>
                <c:pt idx="21">
                  <c:v>8963.2111108498721</c:v>
                </c:pt>
                <c:pt idx="22">
                  <c:v>8963.2111108498721</c:v>
                </c:pt>
                <c:pt idx="23">
                  <c:v>8963.2111108498721</c:v>
                </c:pt>
                <c:pt idx="24">
                  <c:v>8963.2111108498721</c:v>
                </c:pt>
                <c:pt idx="25">
                  <c:v>8963.2111108498721</c:v>
                </c:pt>
                <c:pt idx="26">
                  <c:v>8963.2111108498721</c:v>
                </c:pt>
                <c:pt idx="27">
                  <c:v>8963.2111108498721</c:v>
                </c:pt>
                <c:pt idx="28">
                  <c:v>8963.2111108498721</c:v>
                </c:pt>
                <c:pt idx="29">
                  <c:v>8963.2111108498721</c:v>
                </c:pt>
                <c:pt idx="30">
                  <c:v>8963.2111108498721</c:v>
                </c:pt>
                <c:pt idx="31">
                  <c:v>8963.2111108498721</c:v>
                </c:pt>
                <c:pt idx="32">
                  <c:v>8963.2111108498721</c:v>
                </c:pt>
                <c:pt idx="33">
                  <c:v>8963.2111108498721</c:v>
                </c:pt>
                <c:pt idx="34">
                  <c:v>8963.2111108498721</c:v>
                </c:pt>
                <c:pt idx="35">
                  <c:v>8963.2111108498721</c:v>
                </c:pt>
                <c:pt idx="36">
                  <c:v>8963.2111108498721</c:v>
                </c:pt>
                <c:pt idx="37">
                  <c:v>8963.2111108498721</c:v>
                </c:pt>
                <c:pt idx="38">
                  <c:v>8963.2111108498721</c:v>
                </c:pt>
                <c:pt idx="39">
                  <c:v>8963.2111108498721</c:v>
                </c:pt>
                <c:pt idx="40">
                  <c:v>8963.2111108498721</c:v>
                </c:pt>
                <c:pt idx="41">
                  <c:v>8963.2111108498721</c:v>
                </c:pt>
                <c:pt idx="42">
                  <c:v>8963.2111108498721</c:v>
                </c:pt>
                <c:pt idx="43">
                  <c:v>8963.2111108498721</c:v>
                </c:pt>
                <c:pt idx="44">
                  <c:v>8963.2111108498721</c:v>
                </c:pt>
                <c:pt idx="45">
                  <c:v>8963.2111108498721</c:v>
                </c:pt>
                <c:pt idx="46">
                  <c:v>8963.2111108498721</c:v>
                </c:pt>
                <c:pt idx="47">
                  <c:v>8963.2111108498721</c:v>
                </c:pt>
                <c:pt idx="48">
                  <c:v>8963.2111108498721</c:v>
                </c:pt>
                <c:pt idx="49">
                  <c:v>8963.2111108498721</c:v>
                </c:pt>
                <c:pt idx="50">
                  <c:v>8963.2111108498721</c:v>
                </c:pt>
                <c:pt idx="51">
                  <c:v>8963.2111108498721</c:v>
                </c:pt>
                <c:pt idx="52">
                  <c:v>8963.2111108498721</c:v>
                </c:pt>
                <c:pt idx="53">
                  <c:v>8963.2111108498721</c:v>
                </c:pt>
                <c:pt idx="54">
                  <c:v>8963.2111108498721</c:v>
                </c:pt>
                <c:pt idx="55">
                  <c:v>8963.2111108498721</c:v>
                </c:pt>
                <c:pt idx="56">
                  <c:v>8963.2111108498721</c:v>
                </c:pt>
                <c:pt idx="57">
                  <c:v>8963.2111108498721</c:v>
                </c:pt>
                <c:pt idx="58">
                  <c:v>8963.2111108498721</c:v>
                </c:pt>
                <c:pt idx="59">
                  <c:v>8963.2111108498721</c:v>
                </c:pt>
                <c:pt idx="60">
                  <c:v>8963.2111108498721</c:v>
                </c:pt>
                <c:pt idx="61">
                  <c:v>8963.2111108498721</c:v>
                </c:pt>
                <c:pt idx="62">
                  <c:v>8963.2111108498721</c:v>
                </c:pt>
                <c:pt idx="63">
                  <c:v>8963.2111108498721</c:v>
                </c:pt>
                <c:pt idx="64">
                  <c:v>8963.2111108498721</c:v>
                </c:pt>
                <c:pt idx="65">
                  <c:v>8963.2111108498721</c:v>
                </c:pt>
                <c:pt idx="66">
                  <c:v>8963.2111108498721</c:v>
                </c:pt>
                <c:pt idx="67">
                  <c:v>8963.2111108498721</c:v>
                </c:pt>
                <c:pt idx="68">
                  <c:v>8963.2111108498721</c:v>
                </c:pt>
                <c:pt idx="69">
                  <c:v>8963.2111108498721</c:v>
                </c:pt>
                <c:pt idx="70">
                  <c:v>8963.2111108498721</c:v>
                </c:pt>
                <c:pt idx="71">
                  <c:v>8963.2111108498721</c:v>
                </c:pt>
                <c:pt idx="72">
                  <c:v>8963.2111108498721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A5D-4582-A3CF-C250BF3AD911}"/>
            </c:ext>
          </c:extLst>
        </c:ser>
        <c:ser>
          <c:idx val="2"/>
          <c:order val="2"/>
          <c:tx>
            <c:v>Observed_min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Shot_1_mins!$A$2:$A$74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Shot_1_mins!$G$2:$G$74</c:f>
              <c:numCache>
                <c:formatCode>General</c:formatCode>
                <c:ptCount val="73"/>
                <c:pt idx="0">
                  <c:v>7520</c:v>
                </c:pt>
                <c:pt idx="1">
                  <c:v>7520</c:v>
                </c:pt>
                <c:pt idx="2">
                  <c:v>7520</c:v>
                </c:pt>
                <c:pt idx="3">
                  <c:v>7520</c:v>
                </c:pt>
                <c:pt idx="4">
                  <c:v>7520</c:v>
                </c:pt>
                <c:pt idx="5">
                  <c:v>7520</c:v>
                </c:pt>
                <c:pt idx="6">
                  <c:v>7520</c:v>
                </c:pt>
                <c:pt idx="7">
                  <c:v>7520</c:v>
                </c:pt>
                <c:pt idx="8">
                  <c:v>7520</c:v>
                </c:pt>
                <c:pt idx="9">
                  <c:v>7520</c:v>
                </c:pt>
                <c:pt idx="10">
                  <c:v>7520</c:v>
                </c:pt>
                <c:pt idx="11">
                  <c:v>7520</c:v>
                </c:pt>
                <c:pt idx="12">
                  <c:v>7520</c:v>
                </c:pt>
                <c:pt idx="13">
                  <c:v>7520</c:v>
                </c:pt>
                <c:pt idx="14">
                  <c:v>7520</c:v>
                </c:pt>
                <c:pt idx="15">
                  <c:v>7520</c:v>
                </c:pt>
                <c:pt idx="16">
                  <c:v>7520</c:v>
                </c:pt>
                <c:pt idx="17">
                  <c:v>7520</c:v>
                </c:pt>
                <c:pt idx="18">
                  <c:v>7520</c:v>
                </c:pt>
                <c:pt idx="19">
                  <c:v>7520</c:v>
                </c:pt>
                <c:pt idx="20">
                  <c:v>7520</c:v>
                </c:pt>
                <c:pt idx="21">
                  <c:v>7520</c:v>
                </c:pt>
                <c:pt idx="22">
                  <c:v>7520</c:v>
                </c:pt>
                <c:pt idx="23">
                  <c:v>7520</c:v>
                </c:pt>
                <c:pt idx="24">
                  <c:v>7520</c:v>
                </c:pt>
                <c:pt idx="25">
                  <c:v>7520</c:v>
                </c:pt>
                <c:pt idx="26">
                  <c:v>7520</c:v>
                </c:pt>
                <c:pt idx="27">
                  <c:v>7520</c:v>
                </c:pt>
                <c:pt idx="28">
                  <c:v>7520</c:v>
                </c:pt>
                <c:pt idx="29">
                  <c:v>7520</c:v>
                </c:pt>
                <c:pt idx="30">
                  <c:v>7520</c:v>
                </c:pt>
                <c:pt idx="31">
                  <c:v>7520</c:v>
                </c:pt>
                <c:pt idx="32">
                  <c:v>7520</c:v>
                </c:pt>
                <c:pt idx="33">
                  <c:v>7520</c:v>
                </c:pt>
                <c:pt idx="34">
                  <c:v>7520</c:v>
                </c:pt>
                <c:pt idx="35">
                  <c:v>7520</c:v>
                </c:pt>
                <c:pt idx="36">
                  <c:v>7520</c:v>
                </c:pt>
                <c:pt idx="37">
                  <c:v>7520</c:v>
                </c:pt>
                <c:pt idx="38">
                  <c:v>7520</c:v>
                </c:pt>
                <c:pt idx="39">
                  <c:v>7520</c:v>
                </c:pt>
                <c:pt idx="40">
                  <c:v>7520</c:v>
                </c:pt>
                <c:pt idx="41">
                  <c:v>7520</c:v>
                </c:pt>
                <c:pt idx="42">
                  <c:v>7520</c:v>
                </c:pt>
                <c:pt idx="43">
                  <c:v>7520</c:v>
                </c:pt>
                <c:pt idx="44">
                  <c:v>7520</c:v>
                </c:pt>
                <c:pt idx="45">
                  <c:v>7520</c:v>
                </c:pt>
                <c:pt idx="46">
                  <c:v>7520</c:v>
                </c:pt>
                <c:pt idx="47">
                  <c:v>7520</c:v>
                </c:pt>
                <c:pt idx="48">
                  <c:v>7520</c:v>
                </c:pt>
                <c:pt idx="49">
                  <c:v>7520</c:v>
                </c:pt>
                <c:pt idx="50">
                  <c:v>7520</c:v>
                </c:pt>
                <c:pt idx="51">
                  <c:v>7520</c:v>
                </c:pt>
                <c:pt idx="52">
                  <c:v>7520</c:v>
                </c:pt>
                <c:pt idx="53">
                  <c:v>7520</c:v>
                </c:pt>
                <c:pt idx="54">
                  <c:v>7520</c:v>
                </c:pt>
                <c:pt idx="55">
                  <c:v>7520</c:v>
                </c:pt>
                <c:pt idx="56">
                  <c:v>7520</c:v>
                </c:pt>
                <c:pt idx="57">
                  <c:v>7520</c:v>
                </c:pt>
                <c:pt idx="58">
                  <c:v>7520</c:v>
                </c:pt>
                <c:pt idx="59">
                  <c:v>7520</c:v>
                </c:pt>
                <c:pt idx="60">
                  <c:v>7520</c:v>
                </c:pt>
                <c:pt idx="61">
                  <c:v>7520</c:v>
                </c:pt>
                <c:pt idx="62">
                  <c:v>7520</c:v>
                </c:pt>
                <c:pt idx="63">
                  <c:v>7520</c:v>
                </c:pt>
                <c:pt idx="64">
                  <c:v>7520</c:v>
                </c:pt>
                <c:pt idx="65">
                  <c:v>7520</c:v>
                </c:pt>
                <c:pt idx="66">
                  <c:v>7520</c:v>
                </c:pt>
                <c:pt idx="67">
                  <c:v>7520</c:v>
                </c:pt>
                <c:pt idx="68">
                  <c:v>7520</c:v>
                </c:pt>
                <c:pt idx="69">
                  <c:v>7520</c:v>
                </c:pt>
                <c:pt idx="70">
                  <c:v>7520</c:v>
                </c:pt>
                <c:pt idx="71">
                  <c:v>7520</c:v>
                </c:pt>
                <c:pt idx="72">
                  <c:v>7520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A5D-4582-A3CF-C250BF3AD911}"/>
            </c:ext>
          </c:extLst>
        </c:ser>
        <c:ser>
          <c:idx val="3"/>
          <c:order val="3"/>
          <c:tx>
            <c:v>Observed_max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Shot_1_maxs!$A$2:$A$74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Shot_1_maxs!$G$2:$G$74</c:f>
              <c:numCache>
                <c:formatCode>General</c:formatCode>
                <c:ptCount val="73"/>
                <c:pt idx="0">
                  <c:v>11100</c:v>
                </c:pt>
                <c:pt idx="1">
                  <c:v>11100</c:v>
                </c:pt>
                <c:pt idx="2">
                  <c:v>11100</c:v>
                </c:pt>
                <c:pt idx="3">
                  <c:v>11100</c:v>
                </c:pt>
                <c:pt idx="4">
                  <c:v>11100</c:v>
                </c:pt>
                <c:pt idx="5">
                  <c:v>11100</c:v>
                </c:pt>
                <c:pt idx="6">
                  <c:v>11100</c:v>
                </c:pt>
                <c:pt idx="7">
                  <c:v>11100</c:v>
                </c:pt>
                <c:pt idx="8">
                  <c:v>11100</c:v>
                </c:pt>
                <c:pt idx="9">
                  <c:v>11100</c:v>
                </c:pt>
                <c:pt idx="10">
                  <c:v>11100</c:v>
                </c:pt>
                <c:pt idx="11">
                  <c:v>11100</c:v>
                </c:pt>
                <c:pt idx="12">
                  <c:v>11100</c:v>
                </c:pt>
                <c:pt idx="13">
                  <c:v>11100</c:v>
                </c:pt>
                <c:pt idx="14">
                  <c:v>11100</c:v>
                </c:pt>
                <c:pt idx="15">
                  <c:v>11100</c:v>
                </c:pt>
                <c:pt idx="16">
                  <c:v>11100</c:v>
                </c:pt>
                <c:pt idx="17">
                  <c:v>11100</c:v>
                </c:pt>
                <c:pt idx="18">
                  <c:v>11100</c:v>
                </c:pt>
                <c:pt idx="19">
                  <c:v>11100</c:v>
                </c:pt>
                <c:pt idx="20">
                  <c:v>11100</c:v>
                </c:pt>
                <c:pt idx="21">
                  <c:v>11100</c:v>
                </c:pt>
                <c:pt idx="22">
                  <c:v>11100</c:v>
                </c:pt>
                <c:pt idx="23">
                  <c:v>11100</c:v>
                </c:pt>
                <c:pt idx="24">
                  <c:v>11100</c:v>
                </c:pt>
                <c:pt idx="25">
                  <c:v>11100</c:v>
                </c:pt>
                <c:pt idx="26">
                  <c:v>11100</c:v>
                </c:pt>
                <c:pt idx="27">
                  <c:v>11100</c:v>
                </c:pt>
                <c:pt idx="28">
                  <c:v>11100</c:v>
                </c:pt>
                <c:pt idx="29">
                  <c:v>11100</c:v>
                </c:pt>
                <c:pt idx="30">
                  <c:v>11100</c:v>
                </c:pt>
                <c:pt idx="31">
                  <c:v>11100</c:v>
                </c:pt>
                <c:pt idx="32">
                  <c:v>11100</c:v>
                </c:pt>
                <c:pt idx="33">
                  <c:v>11100</c:v>
                </c:pt>
                <c:pt idx="34">
                  <c:v>11100</c:v>
                </c:pt>
                <c:pt idx="35">
                  <c:v>11100</c:v>
                </c:pt>
                <c:pt idx="36">
                  <c:v>11100</c:v>
                </c:pt>
                <c:pt idx="37">
                  <c:v>11100</c:v>
                </c:pt>
                <c:pt idx="38">
                  <c:v>11100</c:v>
                </c:pt>
                <c:pt idx="39">
                  <c:v>11100</c:v>
                </c:pt>
                <c:pt idx="40">
                  <c:v>11100</c:v>
                </c:pt>
                <c:pt idx="41">
                  <c:v>11100</c:v>
                </c:pt>
                <c:pt idx="42">
                  <c:v>11100</c:v>
                </c:pt>
                <c:pt idx="43">
                  <c:v>11100</c:v>
                </c:pt>
                <c:pt idx="44">
                  <c:v>11100</c:v>
                </c:pt>
                <c:pt idx="45">
                  <c:v>11100</c:v>
                </c:pt>
                <c:pt idx="46">
                  <c:v>11100</c:v>
                </c:pt>
                <c:pt idx="47">
                  <c:v>11100</c:v>
                </c:pt>
                <c:pt idx="48">
                  <c:v>11100</c:v>
                </c:pt>
                <c:pt idx="49">
                  <c:v>11100</c:v>
                </c:pt>
                <c:pt idx="50">
                  <c:v>11100</c:v>
                </c:pt>
                <c:pt idx="51">
                  <c:v>11100</c:v>
                </c:pt>
                <c:pt idx="52">
                  <c:v>11100</c:v>
                </c:pt>
                <c:pt idx="53">
                  <c:v>11100</c:v>
                </c:pt>
                <c:pt idx="54">
                  <c:v>11100</c:v>
                </c:pt>
                <c:pt idx="55">
                  <c:v>11100</c:v>
                </c:pt>
                <c:pt idx="56">
                  <c:v>11100</c:v>
                </c:pt>
                <c:pt idx="57">
                  <c:v>11100</c:v>
                </c:pt>
                <c:pt idx="58">
                  <c:v>11100</c:v>
                </c:pt>
                <c:pt idx="59">
                  <c:v>11100</c:v>
                </c:pt>
                <c:pt idx="60">
                  <c:v>11100</c:v>
                </c:pt>
                <c:pt idx="61">
                  <c:v>11100</c:v>
                </c:pt>
                <c:pt idx="62">
                  <c:v>11100</c:v>
                </c:pt>
                <c:pt idx="63">
                  <c:v>11100</c:v>
                </c:pt>
                <c:pt idx="64">
                  <c:v>11100</c:v>
                </c:pt>
                <c:pt idx="65">
                  <c:v>11100</c:v>
                </c:pt>
                <c:pt idx="66">
                  <c:v>11100</c:v>
                </c:pt>
                <c:pt idx="67">
                  <c:v>11100</c:v>
                </c:pt>
                <c:pt idx="68">
                  <c:v>11100</c:v>
                </c:pt>
                <c:pt idx="69">
                  <c:v>11100</c:v>
                </c:pt>
                <c:pt idx="70">
                  <c:v>11100</c:v>
                </c:pt>
                <c:pt idx="71">
                  <c:v>11100</c:v>
                </c:pt>
                <c:pt idx="72">
                  <c:v>11100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A5D-4582-A3CF-C250BF3AD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600720"/>
        <c:axId val="2096594480"/>
      </c:scatterChart>
      <c:valAx>
        <c:axId val="209660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594480"/>
        <c:crosses val="autoZero"/>
        <c:crossBetween val="midCat"/>
      </c:valAx>
      <c:valAx>
        <c:axId val="2096594480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Radon (Bq/m3)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00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SW Zone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'Modeled 230512'!$H$1</c:f>
              <c:strCache>
                <c:ptCount val="1"/>
                <c:pt idx="0">
                  <c:v>zone_4_well_SW_6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'Modeled 230512'!$A$2:$A$74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'Modeled 230512'!$H$2:$H$74</c:f>
              <c:numCache>
                <c:formatCode>General</c:formatCode>
                <c:ptCount val="73"/>
                <c:pt idx="0">
                  <c:v>28103.211049953174</c:v>
                </c:pt>
                <c:pt idx="1">
                  <c:v>28016.089638818528</c:v>
                </c:pt>
                <c:pt idx="2">
                  <c:v>27916.605562080935</c:v>
                </c:pt>
                <c:pt idx="3">
                  <c:v>28489.679631739869</c:v>
                </c:pt>
                <c:pt idx="4">
                  <c:v>27805.757823021431</c:v>
                </c:pt>
                <c:pt idx="5">
                  <c:v>28918.252039309024</c:v>
                </c:pt>
                <c:pt idx="6">
                  <c:v>27685.648491043885</c:v>
                </c:pt>
                <c:pt idx="7">
                  <c:v>27559.087262876241</c:v>
                </c:pt>
                <c:pt idx="8">
                  <c:v>27429.862025959141</c:v>
                </c:pt>
                <c:pt idx="9">
                  <c:v>27300.761664452169</c:v>
                </c:pt>
                <c:pt idx="10">
                  <c:v>27174.24206142125</c:v>
                </c:pt>
                <c:pt idx="11">
                  <c:v>27050.0950911828</c:v>
                </c:pt>
                <c:pt idx="12">
                  <c:v>26928.612129693822</c:v>
                </c:pt>
                <c:pt idx="13">
                  <c:v>26810.417554004947</c:v>
                </c:pt>
                <c:pt idx="14">
                  <c:v>26695.552989252894</c:v>
                </c:pt>
                <c:pt idx="15">
                  <c:v>26371.855113625312</c:v>
                </c:pt>
                <c:pt idx="16">
                  <c:v>26269.686215569902</c:v>
                </c:pt>
                <c:pt idx="17">
                  <c:v>26074.651637513831</c:v>
                </c:pt>
                <c:pt idx="18">
                  <c:v>25809.395453827507</c:v>
                </c:pt>
                <c:pt idx="19">
                  <c:v>25572.152987147198</c:v>
                </c:pt>
                <c:pt idx="20">
                  <c:v>25357.929221067679</c:v>
                </c:pt>
                <c:pt idx="21">
                  <c:v>25164.08095940786</c:v>
                </c:pt>
                <c:pt idx="22">
                  <c:v>25049.19558208745</c:v>
                </c:pt>
                <c:pt idx="23">
                  <c:v>24996.664659559068</c:v>
                </c:pt>
                <c:pt idx="24">
                  <c:v>24852.662499109814</c:v>
                </c:pt>
                <c:pt idx="25">
                  <c:v>24728.432278597946</c:v>
                </c:pt>
                <c:pt idx="26">
                  <c:v>24691.032093263751</c:v>
                </c:pt>
                <c:pt idx="27">
                  <c:v>24624.161311138669</c:v>
                </c:pt>
                <c:pt idx="28">
                  <c:v>24547.508621886667</c:v>
                </c:pt>
                <c:pt idx="29">
                  <c:v>24497.579270402672</c:v>
                </c:pt>
                <c:pt idx="30">
                  <c:v>24477.70326762351</c:v>
                </c:pt>
                <c:pt idx="31">
                  <c:v>24487.901426117533</c:v>
                </c:pt>
                <c:pt idx="32">
                  <c:v>24510.295749667668</c:v>
                </c:pt>
                <c:pt idx="33">
                  <c:v>24524.885360084623</c:v>
                </c:pt>
                <c:pt idx="34">
                  <c:v>24586.428124710787</c:v>
                </c:pt>
                <c:pt idx="35">
                  <c:v>24703.977510780649</c:v>
                </c:pt>
                <c:pt idx="36">
                  <c:v>25001.326674870619</c:v>
                </c:pt>
                <c:pt idx="37">
                  <c:v>25335.347584402356</c:v>
                </c:pt>
                <c:pt idx="38">
                  <c:v>25648.431050168809</c:v>
                </c:pt>
                <c:pt idx="39">
                  <c:v>25936.685121887574</c:v>
                </c:pt>
                <c:pt idx="40">
                  <c:v>26182.918618097305</c:v>
                </c:pt>
                <c:pt idx="41">
                  <c:v>26409.879676010169</c:v>
                </c:pt>
                <c:pt idx="42">
                  <c:v>26587.639822331465</c:v>
                </c:pt>
                <c:pt idx="43">
                  <c:v>26777.492070867105</c:v>
                </c:pt>
                <c:pt idx="44">
                  <c:v>27011.508589452362</c:v>
                </c:pt>
                <c:pt idx="45">
                  <c:v>27186.83366527611</c:v>
                </c:pt>
                <c:pt idx="46">
                  <c:v>27435.169230889707</c:v>
                </c:pt>
                <c:pt idx="47">
                  <c:v>27827.590207225978</c:v>
                </c:pt>
                <c:pt idx="48">
                  <c:v>28084.729489253801</c:v>
                </c:pt>
                <c:pt idx="49">
                  <c:v>28387.843734778147</c:v>
                </c:pt>
                <c:pt idx="50">
                  <c:v>28711.104546470262</c:v>
                </c:pt>
                <c:pt idx="51">
                  <c:v>28789.567929169163</c:v>
                </c:pt>
                <c:pt idx="52">
                  <c:v>28852.81732440045</c:v>
                </c:pt>
                <c:pt idx="53">
                  <c:v>28726.027157980905</c:v>
                </c:pt>
                <c:pt idx="54">
                  <c:v>28292.126732912835</c:v>
                </c:pt>
                <c:pt idx="55">
                  <c:v>28122.108862019646</c:v>
                </c:pt>
                <c:pt idx="56">
                  <c:v>28107.997940674857</c:v>
                </c:pt>
                <c:pt idx="57">
                  <c:v>27895.35592979033</c:v>
                </c:pt>
                <c:pt idx="58">
                  <c:v>27455.29498448913</c:v>
                </c:pt>
                <c:pt idx="59">
                  <c:v>26809.14798733528</c:v>
                </c:pt>
                <c:pt idx="60">
                  <c:v>26127.369873157422</c:v>
                </c:pt>
                <c:pt idx="61">
                  <c:v>25854.100850654355</c:v>
                </c:pt>
                <c:pt idx="62">
                  <c:v>25798.177479484082</c:v>
                </c:pt>
                <c:pt idx="63">
                  <c:v>25595.941752777126</c:v>
                </c:pt>
                <c:pt idx="64">
                  <c:v>25358.283034729724</c:v>
                </c:pt>
                <c:pt idx="65">
                  <c:v>25121.123818322838</c:v>
                </c:pt>
                <c:pt idx="66">
                  <c:v>24866.502857065982</c:v>
                </c:pt>
                <c:pt idx="67">
                  <c:v>24737.589808674209</c:v>
                </c:pt>
                <c:pt idx="68">
                  <c:v>24706.225268163009</c:v>
                </c:pt>
                <c:pt idx="69">
                  <c:v>24644.682503536846</c:v>
                </c:pt>
                <c:pt idx="70">
                  <c:v>24602.953303984777</c:v>
                </c:pt>
                <c:pt idx="71">
                  <c:v>24584.492555853762</c:v>
                </c:pt>
                <c:pt idx="72">
                  <c:v>24329.330467819673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033-4A72-80EF-EAD50E873A5A}"/>
            </c:ext>
          </c:extLst>
        </c:ser>
        <c:ser>
          <c:idx val="1"/>
          <c:order val="1"/>
          <c:tx>
            <c:v>Observed_mean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Shot_1_avgs!$A$2:$A$74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Shot_1_avgs!$H$2:$H$74</c:f>
              <c:numCache>
                <c:formatCode>General</c:formatCode>
                <c:ptCount val="73"/>
                <c:pt idx="0">
                  <c:v>50883.294238649731</c:v>
                </c:pt>
                <c:pt idx="1">
                  <c:v>50883.294238649731</c:v>
                </c:pt>
                <c:pt idx="2">
                  <c:v>50883.294238649731</c:v>
                </c:pt>
                <c:pt idx="3">
                  <c:v>50883.294238649731</c:v>
                </c:pt>
                <c:pt idx="4">
                  <c:v>50883.294238649731</c:v>
                </c:pt>
                <c:pt idx="5">
                  <c:v>50883.294238649731</c:v>
                </c:pt>
                <c:pt idx="6">
                  <c:v>50883.294238649731</c:v>
                </c:pt>
                <c:pt idx="7">
                  <c:v>50883.294238649731</c:v>
                </c:pt>
                <c:pt idx="8">
                  <c:v>50883.294238649731</c:v>
                </c:pt>
                <c:pt idx="9">
                  <c:v>50883.294238649731</c:v>
                </c:pt>
                <c:pt idx="10">
                  <c:v>50883.294238649731</c:v>
                </c:pt>
                <c:pt idx="11">
                  <c:v>50883.294238649731</c:v>
                </c:pt>
                <c:pt idx="12">
                  <c:v>50883.294238649731</c:v>
                </c:pt>
                <c:pt idx="13">
                  <c:v>50883.294238649731</c:v>
                </c:pt>
                <c:pt idx="14">
                  <c:v>50883.294238649731</c:v>
                </c:pt>
                <c:pt idx="15">
                  <c:v>50883.294238649731</c:v>
                </c:pt>
                <c:pt idx="16">
                  <c:v>50883.294238649731</c:v>
                </c:pt>
                <c:pt idx="17">
                  <c:v>50883.294238649731</c:v>
                </c:pt>
                <c:pt idx="18">
                  <c:v>50883.294238649731</c:v>
                </c:pt>
                <c:pt idx="19">
                  <c:v>50883.294238649731</c:v>
                </c:pt>
                <c:pt idx="20">
                  <c:v>50883.294238649731</c:v>
                </c:pt>
                <c:pt idx="21">
                  <c:v>50883.294238649731</c:v>
                </c:pt>
                <c:pt idx="22">
                  <c:v>50883.294238649731</c:v>
                </c:pt>
                <c:pt idx="23">
                  <c:v>50883.294238649731</c:v>
                </c:pt>
                <c:pt idx="24">
                  <c:v>50883.294238649731</c:v>
                </c:pt>
                <c:pt idx="25">
                  <c:v>50883.294238649731</c:v>
                </c:pt>
                <c:pt idx="26">
                  <c:v>50883.294238649731</c:v>
                </c:pt>
                <c:pt idx="27">
                  <c:v>50883.294238649731</c:v>
                </c:pt>
                <c:pt idx="28">
                  <c:v>50883.294238649731</c:v>
                </c:pt>
                <c:pt idx="29">
                  <c:v>50883.294238649731</c:v>
                </c:pt>
                <c:pt idx="30">
                  <c:v>50883.294238649731</c:v>
                </c:pt>
                <c:pt idx="31">
                  <c:v>50883.294238649731</c:v>
                </c:pt>
                <c:pt idx="32">
                  <c:v>50883.294238649731</c:v>
                </c:pt>
                <c:pt idx="33">
                  <c:v>50883.294238649731</c:v>
                </c:pt>
                <c:pt idx="34">
                  <c:v>50883.294238649731</c:v>
                </c:pt>
                <c:pt idx="35">
                  <c:v>50883.294238649731</c:v>
                </c:pt>
                <c:pt idx="36">
                  <c:v>50883.294238649731</c:v>
                </c:pt>
                <c:pt idx="37">
                  <c:v>50883.294238649731</c:v>
                </c:pt>
                <c:pt idx="38">
                  <c:v>50883.294238649731</c:v>
                </c:pt>
                <c:pt idx="39">
                  <c:v>50883.294238649731</c:v>
                </c:pt>
                <c:pt idx="40">
                  <c:v>50883.294238649731</c:v>
                </c:pt>
                <c:pt idx="41">
                  <c:v>50883.294238649731</c:v>
                </c:pt>
                <c:pt idx="42">
                  <c:v>50883.294238649731</c:v>
                </c:pt>
                <c:pt idx="43">
                  <c:v>50883.294238649731</c:v>
                </c:pt>
                <c:pt idx="44">
                  <c:v>50883.294238649731</c:v>
                </c:pt>
                <c:pt idx="45">
                  <c:v>50883.294238649731</c:v>
                </c:pt>
                <c:pt idx="46">
                  <c:v>50883.294238649731</c:v>
                </c:pt>
                <c:pt idx="47">
                  <c:v>50883.294238649731</c:v>
                </c:pt>
                <c:pt idx="48">
                  <c:v>50883.294238649731</c:v>
                </c:pt>
                <c:pt idx="49">
                  <c:v>50883.294238649731</c:v>
                </c:pt>
                <c:pt idx="50">
                  <c:v>50883.294238649731</c:v>
                </c:pt>
                <c:pt idx="51">
                  <c:v>50883.294238649731</c:v>
                </c:pt>
                <c:pt idx="52">
                  <c:v>50883.294238649731</c:v>
                </c:pt>
                <c:pt idx="53">
                  <c:v>50883.294238649731</c:v>
                </c:pt>
                <c:pt idx="54">
                  <c:v>50883.294238649731</c:v>
                </c:pt>
                <c:pt idx="55">
                  <c:v>50883.294238649731</c:v>
                </c:pt>
                <c:pt idx="56">
                  <c:v>50883.294238649731</c:v>
                </c:pt>
                <c:pt idx="57">
                  <c:v>50883.294238649731</c:v>
                </c:pt>
                <c:pt idx="58">
                  <c:v>50883.294238649731</c:v>
                </c:pt>
                <c:pt idx="59">
                  <c:v>50883.294238649731</c:v>
                </c:pt>
                <c:pt idx="60">
                  <c:v>50883.294238649731</c:v>
                </c:pt>
                <c:pt idx="61">
                  <c:v>50883.294238649731</c:v>
                </c:pt>
                <c:pt idx="62">
                  <c:v>50883.294238649731</c:v>
                </c:pt>
                <c:pt idx="63">
                  <c:v>50883.294238649731</c:v>
                </c:pt>
                <c:pt idx="64">
                  <c:v>50883.294238649731</c:v>
                </c:pt>
                <c:pt idx="65">
                  <c:v>50883.294238649731</c:v>
                </c:pt>
                <c:pt idx="66">
                  <c:v>50883.294238649731</c:v>
                </c:pt>
                <c:pt idx="67">
                  <c:v>50883.294238649731</c:v>
                </c:pt>
                <c:pt idx="68">
                  <c:v>50883.294238649731</c:v>
                </c:pt>
                <c:pt idx="69">
                  <c:v>50883.294238649731</c:v>
                </c:pt>
                <c:pt idx="70">
                  <c:v>50883.294238649731</c:v>
                </c:pt>
                <c:pt idx="71">
                  <c:v>50883.294238649731</c:v>
                </c:pt>
                <c:pt idx="72">
                  <c:v>50883.294238649731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033-4A72-80EF-EAD50E873A5A}"/>
            </c:ext>
          </c:extLst>
        </c:ser>
        <c:ser>
          <c:idx val="2"/>
          <c:order val="2"/>
          <c:tx>
            <c:v>Observed_min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Shot_1_mins!$A$2:$A$74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Shot_1_mins!$H$2:$H$74</c:f>
              <c:numCache>
                <c:formatCode>General</c:formatCode>
                <c:ptCount val="73"/>
                <c:pt idx="0">
                  <c:v>41700</c:v>
                </c:pt>
                <c:pt idx="1">
                  <c:v>41700</c:v>
                </c:pt>
                <c:pt idx="2">
                  <c:v>41700</c:v>
                </c:pt>
                <c:pt idx="3">
                  <c:v>41700</c:v>
                </c:pt>
                <c:pt idx="4">
                  <c:v>41700</c:v>
                </c:pt>
                <c:pt idx="5">
                  <c:v>41700</c:v>
                </c:pt>
                <c:pt idx="6">
                  <c:v>41700</c:v>
                </c:pt>
                <c:pt idx="7">
                  <c:v>41700</c:v>
                </c:pt>
                <c:pt idx="8">
                  <c:v>41700</c:v>
                </c:pt>
                <c:pt idx="9">
                  <c:v>41700</c:v>
                </c:pt>
                <c:pt idx="10">
                  <c:v>41700</c:v>
                </c:pt>
                <c:pt idx="11">
                  <c:v>41700</c:v>
                </c:pt>
                <c:pt idx="12">
                  <c:v>41700</c:v>
                </c:pt>
                <c:pt idx="13">
                  <c:v>41700</c:v>
                </c:pt>
                <c:pt idx="14">
                  <c:v>41700</c:v>
                </c:pt>
                <c:pt idx="15">
                  <c:v>41700</c:v>
                </c:pt>
                <c:pt idx="16">
                  <c:v>41700</c:v>
                </c:pt>
                <c:pt idx="17">
                  <c:v>41700</c:v>
                </c:pt>
                <c:pt idx="18">
                  <c:v>41700</c:v>
                </c:pt>
                <c:pt idx="19">
                  <c:v>41700</c:v>
                </c:pt>
                <c:pt idx="20">
                  <c:v>41700</c:v>
                </c:pt>
                <c:pt idx="21">
                  <c:v>41700</c:v>
                </c:pt>
                <c:pt idx="22">
                  <c:v>41700</c:v>
                </c:pt>
                <c:pt idx="23">
                  <c:v>41700</c:v>
                </c:pt>
                <c:pt idx="24">
                  <c:v>41700</c:v>
                </c:pt>
                <c:pt idx="25">
                  <c:v>41700</c:v>
                </c:pt>
                <c:pt idx="26">
                  <c:v>41700</c:v>
                </c:pt>
                <c:pt idx="27">
                  <c:v>41700</c:v>
                </c:pt>
                <c:pt idx="28">
                  <c:v>41700</c:v>
                </c:pt>
                <c:pt idx="29">
                  <c:v>41700</c:v>
                </c:pt>
                <c:pt idx="30">
                  <c:v>41700</c:v>
                </c:pt>
                <c:pt idx="31">
                  <c:v>41700</c:v>
                </c:pt>
                <c:pt idx="32">
                  <c:v>41700</c:v>
                </c:pt>
                <c:pt idx="33">
                  <c:v>41700</c:v>
                </c:pt>
                <c:pt idx="34">
                  <c:v>41700</c:v>
                </c:pt>
                <c:pt idx="35">
                  <c:v>41700</c:v>
                </c:pt>
                <c:pt idx="36">
                  <c:v>41700</c:v>
                </c:pt>
                <c:pt idx="37">
                  <c:v>41700</c:v>
                </c:pt>
                <c:pt idx="38">
                  <c:v>41700</c:v>
                </c:pt>
                <c:pt idx="39">
                  <c:v>41700</c:v>
                </c:pt>
                <c:pt idx="40">
                  <c:v>41700</c:v>
                </c:pt>
                <c:pt idx="41">
                  <c:v>41700</c:v>
                </c:pt>
                <c:pt idx="42">
                  <c:v>41700</c:v>
                </c:pt>
                <c:pt idx="43">
                  <c:v>41700</c:v>
                </c:pt>
                <c:pt idx="44">
                  <c:v>41700</c:v>
                </c:pt>
                <c:pt idx="45">
                  <c:v>41700</c:v>
                </c:pt>
                <c:pt idx="46">
                  <c:v>41700</c:v>
                </c:pt>
                <c:pt idx="47">
                  <c:v>41700</c:v>
                </c:pt>
                <c:pt idx="48">
                  <c:v>41700</c:v>
                </c:pt>
                <c:pt idx="49">
                  <c:v>41700</c:v>
                </c:pt>
                <c:pt idx="50">
                  <c:v>41700</c:v>
                </c:pt>
                <c:pt idx="51">
                  <c:v>41700</c:v>
                </c:pt>
                <c:pt idx="52">
                  <c:v>41700</c:v>
                </c:pt>
                <c:pt idx="53">
                  <c:v>41700</c:v>
                </c:pt>
                <c:pt idx="54">
                  <c:v>41700</c:v>
                </c:pt>
                <c:pt idx="55">
                  <c:v>41700</c:v>
                </c:pt>
                <c:pt idx="56">
                  <c:v>41700</c:v>
                </c:pt>
                <c:pt idx="57">
                  <c:v>41700</c:v>
                </c:pt>
                <c:pt idx="58">
                  <c:v>41700</c:v>
                </c:pt>
                <c:pt idx="59">
                  <c:v>41700</c:v>
                </c:pt>
                <c:pt idx="60">
                  <c:v>41700</c:v>
                </c:pt>
                <c:pt idx="61">
                  <c:v>41700</c:v>
                </c:pt>
                <c:pt idx="62">
                  <c:v>41700</c:v>
                </c:pt>
                <c:pt idx="63">
                  <c:v>41700</c:v>
                </c:pt>
                <c:pt idx="64">
                  <c:v>41700</c:v>
                </c:pt>
                <c:pt idx="65">
                  <c:v>41700</c:v>
                </c:pt>
                <c:pt idx="66">
                  <c:v>41700</c:v>
                </c:pt>
                <c:pt idx="67">
                  <c:v>41700</c:v>
                </c:pt>
                <c:pt idx="68">
                  <c:v>41700</c:v>
                </c:pt>
                <c:pt idx="69">
                  <c:v>41700</c:v>
                </c:pt>
                <c:pt idx="70">
                  <c:v>41700</c:v>
                </c:pt>
                <c:pt idx="71">
                  <c:v>41700</c:v>
                </c:pt>
                <c:pt idx="72">
                  <c:v>41700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033-4A72-80EF-EAD50E873A5A}"/>
            </c:ext>
          </c:extLst>
        </c:ser>
        <c:ser>
          <c:idx val="3"/>
          <c:order val="3"/>
          <c:tx>
            <c:v>Observed_max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Shot_1_maxs!$A$2:$A$74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Shot_1_maxs!$H$2:$H$74</c:f>
              <c:numCache>
                <c:formatCode>General</c:formatCode>
                <c:ptCount val="73"/>
                <c:pt idx="0">
                  <c:v>59100</c:v>
                </c:pt>
                <c:pt idx="1">
                  <c:v>59100</c:v>
                </c:pt>
                <c:pt idx="2">
                  <c:v>59100</c:v>
                </c:pt>
                <c:pt idx="3">
                  <c:v>59100</c:v>
                </c:pt>
                <c:pt idx="4">
                  <c:v>59100</c:v>
                </c:pt>
                <c:pt idx="5">
                  <c:v>59100</c:v>
                </c:pt>
                <c:pt idx="6">
                  <c:v>59100</c:v>
                </c:pt>
                <c:pt idx="7">
                  <c:v>59100</c:v>
                </c:pt>
                <c:pt idx="8">
                  <c:v>59100</c:v>
                </c:pt>
                <c:pt idx="9">
                  <c:v>59100</c:v>
                </c:pt>
                <c:pt idx="10">
                  <c:v>59100</c:v>
                </c:pt>
                <c:pt idx="11">
                  <c:v>59100</c:v>
                </c:pt>
                <c:pt idx="12">
                  <c:v>59100</c:v>
                </c:pt>
                <c:pt idx="13">
                  <c:v>59100</c:v>
                </c:pt>
                <c:pt idx="14">
                  <c:v>59100</c:v>
                </c:pt>
                <c:pt idx="15">
                  <c:v>59100</c:v>
                </c:pt>
                <c:pt idx="16">
                  <c:v>59100</c:v>
                </c:pt>
                <c:pt idx="17">
                  <c:v>59100</c:v>
                </c:pt>
                <c:pt idx="18">
                  <c:v>59100</c:v>
                </c:pt>
                <c:pt idx="19">
                  <c:v>59100</c:v>
                </c:pt>
                <c:pt idx="20">
                  <c:v>59100</c:v>
                </c:pt>
                <c:pt idx="21">
                  <c:v>59100</c:v>
                </c:pt>
                <c:pt idx="22">
                  <c:v>59100</c:v>
                </c:pt>
                <c:pt idx="23">
                  <c:v>59100</c:v>
                </c:pt>
                <c:pt idx="24">
                  <c:v>59100</c:v>
                </c:pt>
                <c:pt idx="25">
                  <c:v>59100</c:v>
                </c:pt>
                <c:pt idx="26">
                  <c:v>59100</c:v>
                </c:pt>
                <c:pt idx="27">
                  <c:v>59100</c:v>
                </c:pt>
                <c:pt idx="28">
                  <c:v>59100</c:v>
                </c:pt>
                <c:pt idx="29">
                  <c:v>59100</c:v>
                </c:pt>
                <c:pt idx="30">
                  <c:v>59100</c:v>
                </c:pt>
                <c:pt idx="31">
                  <c:v>59100</c:v>
                </c:pt>
                <c:pt idx="32">
                  <c:v>59100</c:v>
                </c:pt>
                <c:pt idx="33">
                  <c:v>59100</c:v>
                </c:pt>
                <c:pt idx="34">
                  <c:v>59100</c:v>
                </c:pt>
                <c:pt idx="35">
                  <c:v>59100</c:v>
                </c:pt>
                <c:pt idx="36">
                  <c:v>59100</c:v>
                </c:pt>
                <c:pt idx="37">
                  <c:v>59100</c:v>
                </c:pt>
                <c:pt idx="38">
                  <c:v>59100</c:v>
                </c:pt>
                <c:pt idx="39">
                  <c:v>59100</c:v>
                </c:pt>
                <c:pt idx="40">
                  <c:v>59100</c:v>
                </c:pt>
                <c:pt idx="41">
                  <c:v>59100</c:v>
                </c:pt>
                <c:pt idx="42">
                  <c:v>59100</c:v>
                </c:pt>
                <c:pt idx="43">
                  <c:v>59100</c:v>
                </c:pt>
                <c:pt idx="44">
                  <c:v>59100</c:v>
                </c:pt>
                <c:pt idx="45">
                  <c:v>59100</c:v>
                </c:pt>
                <c:pt idx="46">
                  <c:v>59100</c:v>
                </c:pt>
                <c:pt idx="47">
                  <c:v>59100</c:v>
                </c:pt>
                <c:pt idx="48">
                  <c:v>59100</c:v>
                </c:pt>
                <c:pt idx="49">
                  <c:v>59100</c:v>
                </c:pt>
                <c:pt idx="50">
                  <c:v>59100</c:v>
                </c:pt>
                <c:pt idx="51">
                  <c:v>59100</c:v>
                </c:pt>
                <c:pt idx="52">
                  <c:v>59100</c:v>
                </c:pt>
                <c:pt idx="53">
                  <c:v>59100</c:v>
                </c:pt>
                <c:pt idx="54">
                  <c:v>59100</c:v>
                </c:pt>
                <c:pt idx="55">
                  <c:v>59100</c:v>
                </c:pt>
                <c:pt idx="56">
                  <c:v>59100</c:v>
                </c:pt>
                <c:pt idx="57">
                  <c:v>59100</c:v>
                </c:pt>
                <c:pt idx="58">
                  <c:v>59100</c:v>
                </c:pt>
                <c:pt idx="59">
                  <c:v>59100</c:v>
                </c:pt>
                <c:pt idx="60">
                  <c:v>59100</c:v>
                </c:pt>
                <c:pt idx="61">
                  <c:v>59100</c:v>
                </c:pt>
                <c:pt idx="62">
                  <c:v>59100</c:v>
                </c:pt>
                <c:pt idx="63">
                  <c:v>59100</c:v>
                </c:pt>
                <c:pt idx="64">
                  <c:v>59100</c:v>
                </c:pt>
                <c:pt idx="65">
                  <c:v>59100</c:v>
                </c:pt>
                <c:pt idx="66">
                  <c:v>59100</c:v>
                </c:pt>
                <c:pt idx="67">
                  <c:v>59100</c:v>
                </c:pt>
                <c:pt idx="68">
                  <c:v>59100</c:v>
                </c:pt>
                <c:pt idx="69">
                  <c:v>59100</c:v>
                </c:pt>
                <c:pt idx="70">
                  <c:v>59100</c:v>
                </c:pt>
                <c:pt idx="71">
                  <c:v>59100</c:v>
                </c:pt>
                <c:pt idx="72">
                  <c:v>59100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033-4A72-80EF-EAD50E87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600720"/>
        <c:axId val="2096594480"/>
      </c:scatterChart>
      <c:valAx>
        <c:axId val="209660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594480"/>
        <c:crosses val="autoZero"/>
        <c:crossBetween val="midCat"/>
      </c:valAx>
      <c:valAx>
        <c:axId val="209659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Radon (Bq/m3)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00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NW</a:t>
            </a:r>
            <a:r>
              <a:rPr lang="en-US" baseline="0"/>
              <a:t> Zone 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'Modeled 230512'!$B$1</c:f>
              <c:strCache>
                <c:ptCount val="1"/>
                <c:pt idx="0">
                  <c:v>zone_4_well_NW_8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'Modeled 230512'!$A$2:$A$74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'Modeled 230512'!$B$2:$B$74</c:f>
              <c:numCache>
                <c:formatCode>General</c:formatCode>
                <c:ptCount val="73"/>
                <c:pt idx="0">
                  <c:v>28103.211049953174</c:v>
                </c:pt>
                <c:pt idx="1">
                  <c:v>27816.288982609134</c:v>
                </c:pt>
                <c:pt idx="2">
                  <c:v>27545.017966668165</c:v>
                </c:pt>
                <c:pt idx="3">
                  <c:v>28083.147734058814</c:v>
                </c:pt>
                <c:pt idx="4">
                  <c:v>27273.913451274035</c:v>
                </c:pt>
                <c:pt idx="5">
                  <c:v>28150.601268097838</c:v>
                </c:pt>
                <c:pt idx="6">
                  <c:v>27003.43331293056</c:v>
                </c:pt>
                <c:pt idx="7">
                  <c:v>26734.285178961818</c:v>
                </c:pt>
                <c:pt idx="8">
                  <c:v>26467.634553195694</c:v>
                </c:pt>
                <c:pt idx="9">
                  <c:v>26204.646939460075</c:v>
                </c:pt>
                <c:pt idx="10">
                  <c:v>25946.695967266398</c:v>
                </c:pt>
                <c:pt idx="11">
                  <c:v>25693.198884700723</c:v>
                </c:pt>
                <c:pt idx="12">
                  <c:v>25444.821693950416</c:v>
                </c:pt>
                <c:pt idx="13">
                  <c:v>25202.147146929419</c:v>
                </c:pt>
                <c:pt idx="14">
                  <c:v>24965.841245825093</c:v>
                </c:pt>
                <c:pt idx="15">
                  <c:v>24294.240477572905</c:v>
                </c:pt>
                <c:pt idx="16">
                  <c:v>24081.244653026341</c:v>
                </c:pt>
                <c:pt idx="17">
                  <c:v>23672.964499603444</c:v>
                </c:pt>
                <c:pt idx="18">
                  <c:v>23103.844817931993</c:v>
                </c:pt>
                <c:pt idx="19">
                  <c:v>22575.226394279645</c:v>
                </c:pt>
                <c:pt idx="20">
                  <c:v>22071.64549035854</c:v>
                </c:pt>
                <c:pt idx="21">
                  <c:v>21576.701802304822</c:v>
                </c:pt>
                <c:pt idx="22">
                  <c:v>21250.881044705016</c:v>
                </c:pt>
                <c:pt idx="23">
                  <c:v>21090.353704981779</c:v>
                </c:pt>
                <c:pt idx="24">
                  <c:v>20613.260956806269</c:v>
                </c:pt>
                <c:pt idx="25">
                  <c:v>20145.617114663997</c:v>
                </c:pt>
                <c:pt idx="26">
                  <c:v>19993.841459934094</c:v>
                </c:pt>
                <c:pt idx="27">
                  <c:v>19704.257465097435</c:v>
                </c:pt>
                <c:pt idx="28">
                  <c:v>19299.750630317329</c:v>
                </c:pt>
                <c:pt idx="29">
                  <c:v>18938.569319082133</c:v>
                </c:pt>
                <c:pt idx="30">
                  <c:v>18644.862354454319</c:v>
                </c:pt>
                <c:pt idx="31">
                  <c:v>18433.675142097818</c:v>
                </c:pt>
                <c:pt idx="32">
                  <c:v>18341.308963737683</c:v>
                </c:pt>
                <c:pt idx="33">
                  <c:v>18305.448908461767</c:v>
                </c:pt>
                <c:pt idx="34">
                  <c:v>18280.534182883821</c:v>
                </c:pt>
                <c:pt idx="35">
                  <c:v>18454.133896790925</c:v>
                </c:pt>
                <c:pt idx="36">
                  <c:v>19261.101690881824</c:v>
                </c:pt>
                <c:pt idx="37">
                  <c:v>20547.139427141974</c:v>
                </c:pt>
                <c:pt idx="38">
                  <c:v>21909.099331504854</c:v>
                </c:pt>
                <c:pt idx="39">
                  <c:v>23130.235154606315</c:v>
                </c:pt>
                <c:pt idx="40">
                  <c:v>23864.918817542955</c:v>
                </c:pt>
                <c:pt idx="41">
                  <c:v>24124.93023400379</c:v>
                </c:pt>
                <c:pt idx="42">
                  <c:v>23986.464216737008</c:v>
                </c:pt>
                <c:pt idx="43">
                  <c:v>23480.906118822164</c:v>
                </c:pt>
                <c:pt idx="44">
                  <c:v>22838.692697087434</c:v>
                </c:pt>
                <c:pt idx="45">
                  <c:v>22343.665758760293</c:v>
                </c:pt>
                <c:pt idx="46">
                  <c:v>22088.378795316075</c:v>
                </c:pt>
                <c:pt idx="47">
                  <c:v>22093.269748879535</c:v>
                </c:pt>
                <c:pt idx="48">
                  <c:v>22085.777224271682</c:v>
                </c:pt>
                <c:pt idx="49">
                  <c:v>22206.448495594817</c:v>
                </c:pt>
                <c:pt idx="50">
                  <c:v>22406.269964372572</c:v>
                </c:pt>
                <c:pt idx="51">
                  <c:v>22374.905423861368</c:v>
                </c:pt>
                <c:pt idx="52">
                  <c:v>22354.779670261942</c:v>
                </c:pt>
                <c:pt idx="53">
                  <c:v>22129.546055522555</c:v>
                </c:pt>
                <c:pt idx="54">
                  <c:v>21616.391370158086</c:v>
                </c:pt>
                <c:pt idx="55">
                  <c:v>21337.024265126965</c:v>
                </c:pt>
                <c:pt idx="56">
                  <c:v>21243.617458349072</c:v>
                </c:pt>
                <c:pt idx="57">
                  <c:v>20902.645150986722</c:v>
                </c:pt>
                <c:pt idx="58">
                  <c:v>20332.355802973707</c:v>
                </c:pt>
                <c:pt idx="59">
                  <c:v>19520.30766094731</c:v>
                </c:pt>
                <c:pt idx="60">
                  <c:v>18553.314110030537</c:v>
                </c:pt>
                <c:pt idx="61">
                  <c:v>18062.043840291499</c:v>
                </c:pt>
                <c:pt idx="62">
                  <c:v>17842.152811848882</c:v>
                </c:pt>
                <c:pt idx="63">
                  <c:v>17462.373389531527</c:v>
                </c:pt>
                <c:pt idx="64">
                  <c:v>17044.827480676926</c:v>
                </c:pt>
                <c:pt idx="65">
                  <c:v>16628.103668272346</c:v>
                </c:pt>
                <c:pt idx="66">
                  <c:v>16184.348492088109</c:v>
                </c:pt>
                <c:pt idx="67">
                  <c:v>15917.43979047438</c:v>
                </c:pt>
                <c:pt idx="68">
                  <c:v>15791.937922036015</c:v>
                </c:pt>
                <c:pt idx="69">
                  <c:v>15649.806811481891</c:v>
                </c:pt>
                <c:pt idx="70">
                  <c:v>15545.458837519694</c:v>
                </c:pt>
                <c:pt idx="71">
                  <c:v>15477.670221130154</c:v>
                </c:pt>
                <c:pt idx="72">
                  <c:v>15163.233938420613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81-4CAC-8015-F54CFCF1D40C}"/>
            </c:ext>
          </c:extLst>
        </c:ser>
        <c:ser>
          <c:idx val="1"/>
          <c:order val="1"/>
          <c:tx>
            <c:v>Observed_mean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Shot_1_avgs!$A$2:$A$74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Shot_1_avgs!$B$2:$B$74</c:f>
              <c:numCache>
                <c:formatCode>General</c:formatCode>
                <c:ptCount val="73"/>
                <c:pt idx="0">
                  <c:v>17714.315043615101</c:v>
                </c:pt>
                <c:pt idx="1">
                  <c:v>17714.315043615101</c:v>
                </c:pt>
                <c:pt idx="2">
                  <c:v>17714.315043615101</c:v>
                </c:pt>
                <c:pt idx="3">
                  <c:v>17714.315043615101</c:v>
                </c:pt>
                <c:pt idx="4">
                  <c:v>17714.315043615101</c:v>
                </c:pt>
                <c:pt idx="5">
                  <c:v>17714.315043615101</c:v>
                </c:pt>
                <c:pt idx="6">
                  <c:v>17714.315043615101</c:v>
                </c:pt>
                <c:pt idx="7">
                  <c:v>17714.315043615101</c:v>
                </c:pt>
                <c:pt idx="8">
                  <c:v>17714.315043615101</c:v>
                </c:pt>
                <c:pt idx="9">
                  <c:v>17714.315043615101</c:v>
                </c:pt>
                <c:pt idx="10">
                  <c:v>17714.315043615101</c:v>
                </c:pt>
                <c:pt idx="11">
                  <c:v>17714.315043615101</c:v>
                </c:pt>
                <c:pt idx="12">
                  <c:v>17714.315043615101</c:v>
                </c:pt>
                <c:pt idx="13">
                  <c:v>17714.315043615101</c:v>
                </c:pt>
                <c:pt idx="14">
                  <c:v>17714.315043615101</c:v>
                </c:pt>
                <c:pt idx="15">
                  <c:v>17714.315043615101</c:v>
                </c:pt>
                <c:pt idx="16">
                  <c:v>17714.315043615101</c:v>
                </c:pt>
                <c:pt idx="17">
                  <c:v>17714.315043615101</c:v>
                </c:pt>
                <c:pt idx="18">
                  <c:v>17714.315043615101</c:v>
                </c:pt>
                <c:pt idx="19">
                  <c:v>17714.315043615101</c:v>
                </c:pt>
                <c:pt idx="20">
                  <c:v>17714.315043615101</c:v>
                </c:pt>
                <c:pt idx="21">
                  <c:v>17714.315043615101</c:v>
                </c:pt>
                <c:pt idx="22">
                  <c:v>17714.315043615101</c:v>
                </c:pt>
                <c:pt idx="23">
                  <c:v>17714.315043615101</c:v>
                </c:pt>
                <c:pt idx="24">
                  <c:v>17714.315043615101</c:v>
                </c:pt>
                <c:pt idx="25">
                  <c:v>17714.315043615101</c:v>
                </c:pt>
                <c:pt idx="26">
                  <c:v>17714.315043615101</c:v>
                </c:pt>
                <c:pt idx="27">
                  <c:v>17714.315043615101</c:v>
                </c:pt>
                <c:pt idx="28">
                  <c:v>17714.315043615101</c:v>
                </c:pt>
                <c:pt idx="29">
                  <c:v>17714.315043615101</c:v>
                </c:pt>
                <c:pt idx="30">
                  <c:v>17714.315043615101</c:v>
                </c:pt>
                <c:pt idx="31">
                  <c:v>17714.315043615101</c:v>
                </c:pt>
                <c:pt idx="32">
                  <c:v>17714.315043615101</c:v>
                </c:pt>
                <c:pt idx="33">
                  <c:v>17714.315043615101</c:v>
                </c:pt>
                <c:pt idx="34">
                  <c:v>17714.315043615101</c:v>
                </c:pt>
                <c:pt idx="35">
                  <c:v>17714.315043615101</c:v>
                </c:pt>
                <c:pt idx="36">
                  <c:v>17714.315043615101</c:v>
                </c:pt>
                <c:pt idx="37">
                  <c:v>17714.315043615101</c:v>
                </c:pt>
                <c:pt idx="38">
                  <c:v>17714.315043615101</c:v>
                </c:pt>
                <c:pt idx="39">
                  <c:v>17714.315043615101</c:v>
                </c:pt>
                <c:pt idx="40">
                  <c:v>17714.315043615101</c:v>
                </c:pt>
                <c:pt idx="41">
                  <c:v>17714.315043615101</c:v>
                </c:pt>
                <c:pt idx="42">
                  <c:v>17714.315043615101</c:v>
                </c:pt>
                <c:pt idx="43">
                  <c:v>17714.315043615101</c:v>
                </c:pt>
                <c:pt idx="44">
                  <c:v>17714.315043615101</c:v>
                </c:pt>
                <c:pt idx="45">
                  <c:v>17714.315043615101</c:v>
                </c:pt>
                <c:pt idx="46">
                  <c:v>17714.315043615101</c:v>
                </c:pt>
                <c:pt idx="47">
                  <c:v>17714.315043615101</c:v>
                </c:pt>
                <c:pt idx="48">
                  <c:v>17714.315043615101</c:v>
                </c:pt>
                <c:pt idx="49">
                  <c:v>17714.315043615101</c:v>
                </c:pt>
                <c:pt idx="50">
                  <c:v>17714.315043615101</c:v>
                </c:pt>
                <c:pt idx="51">
                  <c:v>17714.315043615101</c:v>
                </c:pt>
                <c:pt idx="52">
                  <c:v>17714.315043615101</c:v>
                </c:pt>
                <c:pt idx="53">
                  <c:v>17714.315043615101</c:v>
                </c:pt>
                <c:pt idx="54">
                  <c:v>17714.315043615101</c:v>
                </c:pt>
                <c:pt idx="55">
                  <c:v>17714.315043615101</c:v>
                </c:pt>
                <c:pt idx="56">
                  <c:v>17714.315043615101</c:v>
                </c:pt>
                <c:pt idx="57">
                  <c:v>17714.315043615101</c:v>
                </c:pt>
                <c:pt idx="58">
                  <c:v>17714.315043615101</c:v>
                </c:pt>
                <c:pt idx="59">
                  <c:v>17714.315043615101</c:v>
                </c:pt>
                <c:pt idx="60">
                  <c:v>17714.315043615101</c:v>
                </c:pt>
                <c:pt idx="61">
                  <c:v>17714.315043615101</c:v>
                </c:pt>
                <c:pt idx="62">
                  <c:v>17714.315043615101</c:v>
                </c:pt>
                <c:pt idx="63">
                  <c:v>17714.315043615101</c:v>
                </c:pt>
                <c:pt idx="64">
                  <c:v>17714.315043615101</c:v>
                </c:pt>
                <c:pt idx="65">
                  <c:v>17714.315043615101</c:v>
                </c:pt>
                <c:pt idx="66">
                  <c:v>17714.315043615101</c:v>
                </c:pt>
                <c:pt idx="67">
                  <c:v>17714.315043615101</c:v>
                </c:pt>
                <c:pt idx="68">
                  <c:v>17714.315043615101</c:v>
                </c:pt>
                <c:pt idx="69">
                  <c:v>17714.315043615101</c:v>
                </c:pt>
                <c:pt idx="70">
                  <c:v>17714.315043615101</c:v>
                </c:pt>
                <c:pt idx="71">
                  <c:v>17714.315043615101</c:v>
                </c:pt>
                <c:pt idx="72">
                  <c:v>17714.315043615101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981-4CAC-8015-F54CFCF1D40C}"/>
            </c:ext>
          </c:extLst>
        </c:ser>
        <c:ser>
          <c:idx val="2"/>
          <c:order val="2"/>
          <c:tx>
            <c:v>Observed_min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Shot_1_mins!$A$2:$A$74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Shot_1_mins!$B$2:$B$74</c:f>
              <c:numCache>
                <c:formatCode>General</c:formatCode>
                <c:ptCount val="73"/>
                <c:pt idx="0">
                  <c:v>14900</c:v>
                </c:pt>
                <c:pt idx="1">
                  <c:v>14900</c:v>
                </c:pt>
                <c:pt idx="2">
                  <c:v>14900</c:v>
                </c:pt>
                <c:pt idx="3">
                  <c:v>14900</c:v>
                </c:pt>
                <c:pt idx="4">
                  <c:v>14900</c:v>
                </c:pt>
                <c:pt idx="5">
                  <c:v>14900</c:v>
                </c:pt>
                <c:pt idx="6">
                  <c:v>14900</c:v>
                </c:pt>
                <c:pt idx="7">
                  <c:v>14900</c:v>
                </c:pt>
                <c:pt idx="8">
                  <c:v>14900</c:v>
                </c:pt>
                <c:pt idx="9">
                  <c:v>14900</c:v>
                </c:pt>
                <c:pt idx="10">
                  <c:v>14900</c:v>
                </c:pt>
                <c:pt idx="11">
                  <c:v>14900</c:v>
                </c:pt>
                <c:pt idx="12">
                  <c:v>14900</c:v>
                </c:pt>
                <c:pt idx="13">
                  <c:v>14900</c:v>
                </c:pt>
                <c:pt idx="14">
                  <c:v>14900</c:v>
                </c:pt>
                <c:pt idx="15">
                  <c:v>14900</c:v>
                </c:pt>
                <c:pt idx="16">
                  <c:v>14900</c:v>
                </c:pt>
                <c:pt idx="17">
                  <c:v>14900</c:v>
                </c:pt>
                <c:pt idx="18">
                  <c:v>14900</c:v>
                </c:pt>
                <c:pt idx="19">
                  <c:v>14900</c:v>
                </c:pt>
                <c:pt idx="20">
                  <c:v>14900</c:v>
                </c:pt>
                <c:pt idx="21">
                  <c:v>14900</c:v>
                </c:pt>
                <c:pt idx="22">
                  <c:v>14900</c:v>
                </c:pt>
                <c:pt idx="23">
                  <c:v>14900</c:v>
                </c:pt>
                <c:pt idx="24">
                  <c:v>14900</c:v>
                </c:pt>
                <c:pt idx="25">
                  <c:v>14900</c:v>
                </c:pt>
                <c:pt idx="26">
                  <c:v>14900</c:v>
                </c:pt>
                <c:pt idx="27">
                  <c:v>14900</c:v>
                </c:pt>
                <c:pt idx="28">
                  <c:v>14900</c:v>
                </c:pt>
                <c:pt idx="29">
                  <c:v>14900</c:v>
                </c:pt>
                <c:pt idx="30">
                  <c:v>14900</c:v>
                </c:pt>
                <c:pt idx="31">
                  <c:v>14900</c:v>
                </c:pt>
                <c:pt idx="32">
                  <c:v>14900</c:v>
                </c:pt>
                <c:pt idx="33">
                  <c:v>14900</c:v>
                </c:pt>
                <c:pt idx="34">
                  <c:v>14900</c:v>
                </c:pt>
                <c:pt idx="35">
                  <c:v>14900</c:v>
                </c:pt>
                <c:pt idx="36">
                  <c:v>14900</c:v>
                </c:pt>
                <c:pt idx="37">
                  <c:v>14900</c:v>
                </c:pt>
                <c:pt idx="38">
                  <c:v>14900</c:v>
                </c:pt>
                <c:pt idx="39">
                  <c:v>14900</c:v>
                </c:pt>
                <c:pt idx="40">
                  <c:v>14900</c:v>
                </c:pt>
                <c:pt idx="41">
                  <c:v>14900</c:v>
                </c:pt>
                <c:pt idx="42">
                  <c:v>14900</c:v>
                </c:pt>
                <c:pt idx="43">
                  <c:v>14900</c:v>
                </c:pt>
                <c:pt idx="44">
                  <c:v>14900</c:v>
                </c:pt>
                <c:pt idx="45">
                  <c:v>14900</c:v>
                </c:pt>
                <c:pt idx="46">
                  <c:v>14900</c:v>
                </c:pt>
                <c:pt idx="47">
                  <c:v>14900</c:v>
                </c:pt>
                <c:pt idx="48">
                  <c:v>14900</c:v>
                </c:pt>
                <c:pt idx="49">
                  <c:v>14900</c:v>
                </c:pt>
                <c:pt idx="50">
                  <c:v>14900</c:v>
                </c:pt>
                <c:pt idx="51">
                  <c:v>14900</c:v>
                </c:pt>
                <c:pt idx="52">
                  <c:v>14900</c:v>
                </c:pt>
                <c:pt idx="53">
                  <c:v>14900</c:v>
                </c:pt>
                <c:pt idx="54">
                  <c:v>14900</c:v>
                </c:pt>
                <c:pt idx="55">
                  <c:v>14900</c:v>
                </c:pt>
                <c:pt idx="56">
                  <c:v>14900</c:v>
                </c:pt>
                <c:pt idx="57">
                  <c:v>14900</c:v>
                </c:pt>
                <c:pt idx="58">
                  <c:v>14900</c:v>
                </c:pt>
                <c:pt idx="59">
                  <c:v>14900</c:v>
                </c:pt>
                <c:pt idx="60">
                  <c:v>14900</c:v>
                </c:pt>
                <c:pt idx="61">
                  <c:v>14900</c:v>
                </c:pt>
                <c:pt idx="62">
                  <c:v>14900</c:v>
                </c:pt>
                <c:pt idx="63">
                  <c:v>14900</c:v>
                </c:pt>
                <c:pt idx="64">
                  <c:v>14900</c:v>
                </c:pt>
                <c:pt idx="65">
                  <c:v>14900</c:v>
                </c:pt>
                <c:pt idx="66">
                  <c:v>14900</c:v>
                </c:pt>
                <c:pt idx="67">
                  <c:v>14900</c:v>
                </c:pt>
                <c:pt idx="68">
                  <c:v>14900</c:v>
                </c:pt>
                <c:pt idx="69">
                  <c:v>14900</c:v>
                </c:pt>
                <c:pt idx="70">
                  <c:v>14900</c:v>
                </c:pt>
                <c:pt idx="71">
                  <c:v>14900</c:v>
                </c:pt>
                <c:pt idx="72">
                  <c:v>14900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981-4CAC-8015-F54CFCF1D40C}"/>
            </c:ext>
          </c:extLst>
        </c:ser>
        <c:ser>
          <c:idx val="3"/>
          <c:order val="3"/>
          <c:tx>
            <c:v>Observed_max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Shot_1_maxs!$A$2:$A$74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Shot_1_maxs!$B$2:$B$74</c:f>
              <c:numCache>
                <c:formatCode>General</c:formatCode>
                <c:ptCount val="73"/>
                <c:pt idx="0">
                  <c:v>19900</c:v>
                </c:pt>
                <c:pt idx="1">
                  <c:v>19900</c:v>
                </c:pt>
                <c:pt idx="2">
                  <c:v>19900</c:v>
                </c:pt>
                <c:pt idx="3">
                  <c:v>19900</c:v>
                </c:pt>
                <c:pt idx="4">
                  <c:v>19900</c:v>
                </c:pt>
                <c:pt idx="5">
                  <c:v>19900</c:v>
                </c:pt>
                <c:pt idx="6">
                  <c:v>19900</c:v>
                </c:pt>
                <c:pt idx="7">
                  <c:v>19900</c:v>
                </c:pt>
                <c:pt idx="8">
                  <c:v>19900</c:v>
                </c:pt>
                <c:pt idx="9">
                  <c:v>19900</c:v>
                </c:pt>
                <c:pt idx="10">
                  <c:v>19900</c:v>
                </c:pt>
                <c:pt idx="11">
                  <c:v>19900</c:v>
                </c:pt>
                <c:pt idx="12">
                  <c:v>19900</c:v>
                </c:pt>
                <c:pt idx="13">
                  <c:v>19900</c:v>
                </c:pt>
                <c:pt idx="14">
                  <c:v>19900</c:v>
                </c:pt>
                <c:pt idx="15">
                  <c:v>19900</c:v>
                </c:pt>
                <c:pt idx="16">
                  <c:v>19900</c:v>
                </c:pt>
                <c:pt idx="17">
                  <c:v>19900</c:v>
                </c:pt>
                <c:pt idx="18">
                  <c:v>19900</c:v>
                </c:pt>
                <c:pt idx="19">
                  <c:v>19900</c:v>
                </c:pt>
                <c:pt idx="20">
                  <c:v>19900</c:v>
                </c:pt>
                <c:pt idx="21">
                  <c:v>19900</c:v>
                </c:pt>
                <c:pt idx="22">
                  <c:v>19900</c:v>
                </c:pt>
                <c:pt idx="23">
                  <c:v>19900</c:v>
                </c:pt>
                <c:pt idx="24">
                  <c:v>19900</c:v>
                </c:pt>
                <c:pt idx="25">
                  <c:v>19900</c:v>
                </c:pt>
                <c:pt idx="26">
                  <c:v>19900</c:v>
                </c:pt>
                <c:pt idx="27">
                  <c:v>19900</c:v>
                </c:pt>
                <c:pt idx="28">
                  <c:v>19900</c:v>
                </c:pt>
                <c:pt idx="29">
                  <c:v>19900</c:v>
                </c:pt>
                <c:pt idx="30">
                  <c:v>19900</c:v>
                </c:pt>
                <c:pt idx="31">
                  <c:v>19900</c:v>
                </c:pt>
                <c:pt idx="32">
                  <c:v>19900</c:v>
                </c:pt>
                <c:pt idx="33">
                  <c:v>19900</c:v>
                </c:pt>
                <c:pt idx="34">
                  <c:v>19900</c:v>
                </c:pt>
                <c:pt idx="35">
                  <c:v>19900</c:v>
                </c:pt>
                <c:pt idx="36">
                  <c:v>19900</c:v>
                </c:pt>
                <c:pt idx="37">
                  <c:v>19900</c:v>
                </c:pt>
                <c:pt idx="38">
                  <c:v>19900</c:v>
                </c:pt>
                <c:pt idx="39">
                  <c:v>19900</c:v>
                </c:pt>
                <c:pt idx="40">
                  <c:v>19900</c:v>
                </c:pt>
                <c:pt idx="41">
                  <c:v>19900</c:v>
                </c:pt>
                <c:pt idx="42">
                  <c:v>19900</c:v>
                </c:pt>
                <c:pt idx="43">
                  <c:v>19900</c:v>
                </c:pt>
                <c:pt idx="44">
                  <c:v>19900</c:v>
                </c:pt>
                <c:pt idx="45">
                  <c:v>19900</c:v>
                </c:pt>
                <c:pt idx="46">
                  <c:v>19900</c:v>
                </c:pt>
                <c:pt idx="47">
                  <c:v>19900</c:v>
                </c:pt>
                <c:pt idx="48">
                  <c:v>19900</c:v>
                </c:pt>
                <c:pt idx="49">
                  <c:v>19900</c:v>
                </c:pt>
                <c:pt idx="50">
                  <c:v>19900</c:v>
                </c:pt>
                <c:pt idx="51">
                  <c:v>19900</c:v>
                </c:pt>
                <c:pt idx="52">
                  <c:v>19900</c:v>
                </c:pt>
                <c:pt idx="53">
                  <c:v>19900</c:v>
                </c:pt>
                <c:pt idx="54">
                  <c:v>19900</c:v>
                </c:pt>
                <c:pt idx="55">
                  <c:v>19900</c:v>
                </c:pt>
                <c:pt idx="56">
                  <c:v>19900</c:v>
                </c:pt>
                <c:pt idx="57">
                  <c:v>19900</c:v>
                </c:pt>
                <c:pt idx="58">
                  <c:v>19900</c:v>
                </c:pt>
                <c:pt idx="59">
                  <c:v>19900</c:v>
                </c:pt>
                <c:pt idx="60">
                  <c:v>19900</c:v>
                </c:pt>
                <c:pt idx="61">
                  <c:v>19900</c:v>
                </c:pt>
                <c:pt idx="62">
                  <c:v>19900</c:v>
                </c:pt>
                <c:pt idx="63">
                  <c:v>19900</c:v>
                </c:pt>
                <c:pt idx="64">
                  <c:v>19900</c:v>
                </c:pt>
                <c:pt idx="65">
                  <c:v>19900</c:v>
                </c:pt>
                <c:pt idx="66">
                  <c:v>19900</c:v>
                </c:pt>
                <c:pt idx="67">
                  <c:v>19900</c:v>
                </c:pt>
                <c:pt idx="68">
                  <c:v>19900</c:v>
                </c:pt>
                <c:pt idx="69">
                  <c:v>19900</c:v>
                </c:pt>
                <c:pt idx="70">
                  <c:v>19900</c:v>
                </c:pt>
                <c:pt idx="71">
                  <c:v>19900</c:v>
                </c:pt>
                <c:pt idx="72">
                  <c:v>19900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981-4CAC-8015-F54CFCF1D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600720"/>
        <c:axId val="2096594480"/>
      </c:scatterChart>
      <c:valAx>
        <c:axId val="209660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594480"/>
        <c:crosses val="autoZero"/>
        <c:crossBetween val="midCat"/>
      </c:valAx>
      <c:valAx>
        <c:axId val="2096594480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Radon (Bq/m3)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00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NW Zone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'Modeled 230512'!$D$1</c:f>
              <c:strCache>
                <c:ptCount val="1"/>
                <c:pt idx="0">
                  <c:v> zone_6_well_NW_8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'Modeled 230512'!$A$2:$A$74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'Modeled 230512'!$D$2:$D$74</c:f>
              <c:numCache>
                <c:formatCode>General</c:formatCode>
                <c:ptCount val="73"/>
                <c:pt idx="0">
                  <c:v>28103.211049953174</c:v>
                </c:pt>
                <c:pt idx="1">
                  <c:v>28105.708558155788</c:v>
                </c:pt>
                <c:pt idx="2">
                  <c:v>28133.805525435233</c:v>
                </c:pt>
                <c:pt idx="3">
                  <c:v>27757.764040394468</c:v>
                </c:pt>
                <c:pt idx="4">
                  <c:v>28164.066999823615</c:v>
                </c:pt>
                <c:pt idx="5">
                  <c:v>27395.354787626307</c:v>
                </c:pt>
                <c:pt idx="6">
                  <c:v>28197.658485148819</c:v>
                </c:pt>
                <c:pt idx="7">
                  <c:v>28234.892169936178</c:v>
                </c:pt>
                <c:pt idx="8">
                  <c:v>28275.74724161733</c:v>
                </c:pt>
                <c:pt idx="9">
                  <c:v>28319.849073961883</c:v>
                </c:pt>
                <c:pt idx="10">
                  <c:v>28367.031166422996</c:v>
                </c:pt>
                <c:pt idx="11">
                  <c:v>28417.147831022186</c:v>
                </c:pt>
                <c:pt idx="12">
                  <c:v>28469.928504370841</c:v>
                </c:pt>
                <c:pt idx="13">
                  <c:v>28525.123435648686</c:v>
                </c:pt>
                <c:pt idx="14">
                  <c:v>28582.56612430888</c:v>
                </c:pt>
                <c:pt idx="15">
                  <c:v>28766.590853705082</c:v>
                </c:pt>
                <c:pt idx="16">
                  <c:v>28831.588504678202</c:v>
                </c:pt>
                <c:pt idx="17">
                  <c:v>28966.100133957512</c:v>
                </c:pt>
                <c:pt idx="18">
                  <c:v>29175.994885819149</c:v>
                </c:pt>
                <c:pt idx="19">
                  <c:v>29394.610103821604</c:v>
                </c:pt>
                <c:pt idx="20">
                  <c:v>29621.071660093941</c:v>
                </c:pt>
                <c:pt idx="21">
                  <c:v>29854.651114743738</c:v>
                </c:pt>
                <c:pt idx="22">
                  <c:v>30012.576883422589</c:v>
                </c:pt>
                <c:pt idx="23">
                  <c:v>30091.789518582271</c:v>
                </c:pt>
                <c:pt idx="24">
                  <c:v>30331.945744832297</c:v>
                </c:pt>
                <c:pt idx="25">
                  <c:v>30575.494419724208</c:v>
                </c:pt>
                <c:pt idx="26">
                  <c:v>30657.724877295386</c:v>
                </c:pt>
                <c:pt idx="27">
                  <c:v>30823.954860747945</c:v>
                </c:pt>
                <c:pt idx="28">
                  <c:v>31072.93561598055</c:v>
                </c:pt>
                <c:pt idx="29">
                  <c:v>31324.101690890449</c:v>
                </c:pt>
                <c:pt idx="30">
                  <c:v>31579.055653240983</c:v>
                </c:pt>
                <c:pt idx="31">
                  <c:v>31839.58738391069</c:v>
                </c:pt>
                <c:pt idx="32">
                  <c:v>32015.224648259769</c:v>
                </c:pt>
                <c:pt idx="33">
                  <c:v>32103.136936991901</c:v>
                </c:pt>
                <c:pt idx="34">
                  <c:v>32373.304886810049</c:v>
                </c:pt>
                <c:pt idx="35">
                  <c:v>32756.984584437156</c:v>
                </c:pt>
                <c:pt idx="36">
                  <c:v>33615.065965151458</c:v>
                </c:pt>
                <c:pt idx="37">
                  <c:v>34657.650764334132</c:v>
                </c:pt>
                <c:pt idx="38">
                  <c:v>35951.339200721624</c:v>
                </c:pt>
                <c:pt idx="39">
                  <c:v>37515.049898948782</c:v>
                </c:pt>
                <c:pt idx="40">
                  <c:v>39309.467917392736</c:v>
                </c:pt>
                <c:pt idx="41">
                  <c:v>41206.471085259182</c:v>
                </c:pt>
                <c:pt idx="42">
                  <c:v>43148.699964161387</c:v>
                </c:pt>
                <c:pt idx="43">
                  <c:v>45072.613782911045</c:v>
                </c:pt>
                <c:pt idx="44">
                  <c:v>46921.831293834097</c:v>
                </c:pt>
                <c:pt idx="45">
                  <c:v>48655.726363501279</c:v>
                </c:pt>
                <c:pt idx="46">
                  <c:v>50223.245761737417</c:v>
                </c:pt>
                <c:pt idx="47">
                  <c:v>51592.213257865478</c:v>
                </c:pt>
                <c:pt idx="48">
                  <c:v>52758.362275372659</c:v>
                </c:pt>
                <c:pt idx="49">
                  <c:v>53698.465987974574</c:v>
                </c:pt>
                <c:pt idx="50">
                  <c:v>54379.661350238486</c:v>
                </c:pt>
                <c:pt idx="51">
                  <c:v>54798.722414069365</c:v>
                </c:pt>
                <c:pt idx="52">
                  <c:v>54947.719590923836</c:v>
                </c:pt>
                <c:pt idx="53">
                  <c:v>54861.950996732288</c:v>
                </c:pt>
                <c:pt idx="54">
                  <c:v>54583.874270939181</c:v>
                </c:pt>
                <c:pt idx="55">
                  <c:v>54089.804710756383</c:v>
                </c:pt>
                <c:pt idx="56">
                  <c:v>53426.362469299413</c:v>
                </c:pt>
                <c:pt idx="57">
                  <c:v>52684.456845143526</c:v>
                </c:pt>
                <c:pt idx="58">
                  <c:v>51910.603928562501</c:v>
                </c:pt>
                <c:pt idx="59">
                  <c:v>51145.950167194453</c:v>
                </c:pt>
                <c:pt idx="60">
                  <c:v>50411.620317919849</c:v>
                </c:pt>
                <c:pt idx="61">
                  <c:v>49635.769394776726</c:v>
                </c:pt>
                <c:pt idx="62">
                  <c:v>48857.629089114547</c:v>
                </c:pt>
                <c:pt idx="63">
                  <c:v>48151.833271054849</c:v>
                </c:pt>
                <c:pt idx="64">
                  <c:v>47507.434529642822</c:v>
                </c:pt>
                <c:pt idx="65">
                  <c:v>46921.082041373316</c:v>
                </c:pt>
                <c:pt idx="66">
                  <c:v>46397.583509536322</c:v>
                </c:pt>
                <c:pt idx="67">
                  <c:v>45900.288001258479</c:v>
                </c:pt>
                <c:pt idx="68">
                  <c:v>45429.029015992921</c:v>
                </c:pt>
                <c:pt idx="69">
                  <c:v>45005.888688764448</c:v>
                </c:pt>
                <c:pt idx="70">
                  <c:v>44617.796726646047</c:v>
                </c:pt>
                <c:pt idx="71">
                  <c:v>44260.694678808453</c:v>
                </c:pt>
                <c:pt idx="72">
                  <c:v>43981.598137165951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3F-4CA3-8B81-C9CF87C748AD}"/>
            </c:ext>
          </c:extLst>
        </c:ser>
        <c:ser>
          <c:idx val="1"/>
          <c:order val="1"/>
          <c:tx>
            <c:v>Observed_mean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Shot_1_avgs!$A$2:$A$74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Shot_1_avgs!$D$2:$D$74</c:f>
              <c:numCache>
                <c:formatCode>General</c:formatCode>
                <c:ptCount val="73"/>
                <c:pt idx="0">
                  <c:v>40682.590541069301</c:v>
                </c:pt>
                <c:pt idx="1">
                  <c:v>40682.590541069301</c:v>
                </c:pt>
                <c:pt idx="2">
                  <c:v>40682.590541069301</c:v>
                </c:pt>
                <c:pt idx="3">
                  <c:v>40682.590541069301</c:v>
                </c:pt>
                <c:pt idx="4">
                  <c:v>40682.590541069301</c:v>
                </c:pt>
                <c:pt idx="5">
                  <c:v>40682.590541069301</c:v>
                </c:pt>
                <c:pt idx="6">
                  <c:v>40682.590541069301</c:v>
                </c:pt>
                <c:pt idx="7">
                  <c:v>40682.590541069301</c:v>
                </c:pt>
                <c:pt idx="8">
                  <c:v>40682.590541069301</c:v>
                </c:pt>
                <c:pt idx="9">
                  <c:v>40682.590541069301</c:v>
                </c:pt>
                <c:pt idx="10">
                  <c:v>40682.590541069301</c:v>
                </c:pt>
                <c:pt idx="11">
                  <c:v>40682.590541069301</c:v>
                </c:pt>
                <c:pt idx="12">
                  <c:v>40682.590541069301</c:v>
                </c:pt>
                <c:pt idx="13">
                  <c:v>40682.590541069301</c:v>
                </c:pt>
                <c:pt idx="14">
                  <c:v>40682.590541069301</c:v>
                </c:pt>
                <c:pt idx="15">
                  <c:v>40682.590541069301</c:v>
                </c:pt>
                <c:pt idx="16">
                  <c:v>40682.590541069301</c:v>
                </c:pt>
                <c:pt idx="17">
                  <c:v>40682.590541069301</c:v>
                </c:pt>
                <c:pt idx="18">
                  <c:v>40682.590541069301</c:v>
                </c:pt>
                <c:pt idx="19">
                  <c:v>40682.590541069301</c:v>
                </c:pt>
                <c:pt idx="20">
                  <c:v>40682.590541069301</c:v>
                </c:pt>
                <c:pt idx="21">
                  <c:v>40682.590541069301</c:v>
                </c:pt>
                <c:pt idx="22">
                  <c:v>40682.590541069301</c:v>
                </c:pt>
                <c:pt idx="23">
                  <c:v>40682.590541069301</c:v>
                </c:pt>
                <c:pt idx="24">
                  <c:v>40682.590541069301</c:v>
                </c:pt>
                <c:pt idx="25">
                  <c:v>40682.590541069301</c:v>
                </c:pt>
                <c:pt idx="26">
                  <c:v>40682.590541069301</c:v>
                </c:pt>
                <c:pt idx="27">
                  <c:v>40682.590541069301</c:v>
                </c:pt>
                <c:pt idx="28">
                  <c:v>40682.590541069301</c:v>
                </c:pt>
                <c:pt idx="29">
                  <c:v>40682.590541069301</c:v>
                </c:pt>
                <c:pt idx="30">
                  <c:v>40682.590541069301</c:v>
                </c:pt>
                <c:pt idx="31">
                  <c:v>40682.590541069301</c:v>
                </c:pt>
                <c:pt idx="32">
                  <c:v>40682.590541069301</c:v>
                </c:pt>
                <c:pt idx="33">
                  <c:v>40682.590541069301</c:v>
                </c:pt>
                <c:pt idx="34">
                  <c:v>40682.590541069301</c:v>
                </c:pt>
                <c:pt idx="35">
                  <c:v>40682.590541069301</c:v>
                </c:pt>
                <c:pt idx="36">
                  <c:v>40682.590541069301</c:v>
                </c:pt>
                <c:pt idx="37">
                  <c:v>40682.590541069301</c:v>
                </c:pt>
                <c:pt idx="38">
                  <c:v>40682.590541069301</c:v>
                </c:pt>
                <c:pt idx="39">
                  <c:v>40682.590541069301</c:v>
                </c:pt>
                <c:pt idx="40">
                  <c:v>40682.590541069301</c:v>
                </c:pt>
                <c:pt idx="41">
                  <c:v>40682.590541069301</c:v>
                </c:pt>
                <c:pt idx="42">
                  <c:v>40682.590541069301</c:v>
                </c:pt>
                <c:pt idx="43">
                  <c:v>40682.590541069301</c:v>
                </c:pt>
                <c:pt idx="44">
                  <c:v>40682.590541069301</c:v>
                </c:pt>
                <c:pt idx="45">
                  <c:v>40682.590541069301</c:v>
                </c:pt>
                <c:pt idx="46">
                  <c:v>40682.590541069301</c:v>
                </c:pt>
                <c:pt idx="47">
                  <c:v>40682.590541069301</c:v>
                </c:pt>
                <c:pt idx="48">
                  <c:v>40682.590541069301</c:v>
                </c:pt>
                <c:pt idx="49">
                  <c:v>40682.590541069301</c:v>
                </c:pt>
                <c:pt idx="50">
                  <c:v>40682.590541069301</c:v>
                </c:pt>
                <c:pt idx="51">
                  <c:v>40682.590541069301</c:v>
                </c:pt>
                <c:pt idx="52">
                  <c:v>40682.590541069301</c:v>
                </c:pt>
                <c:pt idx="53">
                  <c:v>40682.590541069301</c:v>
                </c:pt>
                <c:pt idx="54">
                  <c:v>40682.590541069301</c:v>
                </c:pt>
                <c:pt idx="55">
                  <c:v>40682.590541069301</c:v>
                </c:pt>
                <c:pt idx="56">
                  <c:v>40682.590541069301</c:v>
                </c:pt>
                <c:pt idx="57">
                  <c:v>40682.590541069301</c:v>
                </c:pt>
                <c:pt idx="58">
                  <c:v>40682.590541069301</c:v>
                </c:pt>
                <c:pt idx="59">
                  <c:v>40682.590541069301</c:v>
                </c:pt>
                <c:pt idx="60">
                  <c:v>40682.590541069301</c:v>
                </c:pt>
                <c:pt idx="61">
                  <c:v>40682.590541069301</c:v>
                </c:pt>
                <c:pt idx="62">
                  <c:v>40682.590541069301</c:v>
                </c:pt>
                <c:pt idx="63">
                  <c:v>40682.590541069301</c:v>
                </c:pt>
                <c:pt idx="64">
                  <c:v>40682.590541069301</c:v>
                </c:pt>
                <c:pt idx="65">
                  <c:v>40682.590541069301</c:v>
                </c:pt>
                <c:pt idx="66">
                  <c:v>40682.590541069301</c:v>
                </c:pt>
                <c:pt idx="67">
                  <c:v>40682.590541069301</c:v>
                </c:pt>
                <c:pt idx="68">
                  <c:v>40682.590541069301</c:v>
                </c:pt>
                <c:pt idx="69">
                  <c:v>40682.590541069301</c:v>
                </c:pt>
                <c:pt idx="70">
                  <c:v>40682.590541069301</c:v>
                </c:pt>
                <c:pt idx="71">
                  <c:v>40682.590541069301</c:v>
                </c:pt>
                <c:pt idx="72">
                  <c:v>40682.590541069301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3F-4CA3-8B81-C9CF87C748AD}"/>
            </c:ext>
          </c:extLst>
        </c:ser>
        <c:ser>
          <c:idx val="2"/>
          <c:order val="2"/>
          <c:tx>
            <c:v>Observed_min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Shot_1_mins!$A$2:$A$74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Shot_1_mins!$D$2:$D$74</c:f>
              <c:numCache>
                <c:formatCode>General</c:formatCode>
                <c:ptCount val="73"/>
                <c:pt idx="0">
                  <c:v>35300</c:v>
                </c:pt>
                <c:pt idx="1">
                  <c:v>35300</c:v>
                </c:pt>
                <c:pt idx="2">
                  <c:v>35300</c:v>
                </c:pt>
                <c:pt idx="3">
                  <c:v>35300</c:v>
                </c:pt>
                <c:pt idx="4">
                  <c:v>35300</c:v>
                </c:pt>
                <c:pt idx="5">
                  <c:v>35300</c:v>
                </c:pt>
                <c:pt idx="6">
                  <c:v>35300</c:v>
                </c:pt>
                <c:pt idx="7">
                  <c:v>35300</c:v>
                </c:pt>
                <c:pt idx="8">
                  <c:v>35300</c:v>
                </c:pt>
                <c:pt idx="9">
                  <c:v>35300</c:v>
                </c:pt>
                <c:pt idx="10">
                  <c:v>35300</c:v>
                </c:pt>
                <c:pt idx="11">
                  <c:v>35300</c:v>
                </c:pt>
                <c:pt idx="12">
                  <c:v>35300</c:v>
                </c:pt>
                <c:pt idx="13">
                  <c:v>35300</c:v>
                </c:pt>
                <c:pt idx="14">
                  <c:v>35300</c:v>
                </c:pt>
                <c:pt idx="15">
                  <c:v>35300</c:v>
                </c:pt>
                <c:pt idx="16">
                  <c:v>35300</c:v>
                </c:pt>
                <c:pt idx="17">
                  <c:v>35300</c:v>
                </c:pt>
                <c:pt idx="18">
                  <c:v>35300</c:v>
                </c:pt>
                <c:pt idx="19">
                  <c:v>35300</c:v>
                </c:pt>
                <c:pt idx="20">
                  <c:v>35300</c:v>
                </c:pt>
                <c:pt idx="21">
                  <c:v>35300</c:v>
                </c:pt>
                <c:pt idx="22">
                  <c:v>35300</c:v>
                </c:pt>
                <c:pt idx="23">
                  <c:v>35300</c:v>
                </c:pt>
                <c:pt idx="24">
                  <c:v>35300</c:v>
                </c:pt>
                <c:pt idx="25">
                  <c:v>35300</c:v>
                </c:pt>
                <c:pt idx="26">
                  <c:v>35300</c:v>
                </c:pt>
                <c:pt idx="27">
                  <c:v>35300</c:v>
                </c:pt>
                <c:pt idx="28">
                  <c:v>35300</c:v>
                </c:pt>
                <c:pt idx="29">
                  <c:v>35300</c:v>
                </c:pt>
                <c:pt idx="30">
                  <c:v>35300</c:v>
                </c:pt>
                <c:pt idx="31">
                  <c:v>35300</c:v>
                </c:pt>
                <c:pt idx="32">
                  <c:v>35300</c:v>
                </c:pt>
                <c:pt idx="33">
                  <c:v>35300</c:v>
                </c:pt>
                <c:pt idx="34">
                  <c:v>35300</c:v>
                </c:pt>
                <c:pt idx="35">
                  <c:v>35300</c:v>
                </c:pt>
                <c:pt idx="36">
                  <c:v>35300</c:v>
                </c:pt>
                <c:pt idx="37">
                  <c:v>35300</c:v>
                </c:pt>
                <c:pt idx="38">
                  <c:v>35300</c:v>
                </c:pt>
                <c:pt idx="39">
                  <c:v>35300</c:v>
                </c:pt>
                <c:pt idx="40">
                  <c:v>35300</c:v>
                </c:pt>
                <c:pt idx="41">
                  <c:v>35300</c:v>
                </c:pt>
                <c:pt idx="42">
                  <c:v>35300</c:v>
                </c:pt>
                <c:pt idx="43">
                  <c:v>35300</c:v>
                </c:pt>
                <c:pt idx="44">
                  <c:v>35300</c:v>
                </c:pt>
                <c:pt idx="45">
                  <c:v>35300</c:v>
                </c:pt>
                <c:pt idx="46">
                  <c:v>35300</c:v>
                </c:pt>
                <c:pt idx="47">
                  <c:v>35300</c:v>
                </c:pt>
                <c:pt idx="48">
                  <c:v>35300</c:v>
                </c:pt>
                <c:pt idx="49">
                  <c:v>35300</c:v>
                </c:pt>
                <c:pt idx="50">
                  <c:v>35300</c:v>
                </c:pt>
                <c:pt idx="51">
                  <c:v>35300</c:v>
                </c:pt>
                <c:pt idx="52">
                  <c:v>35300</c:v>
                </c:pt>
                <c:pt idx="53">
                  <c:v>35300</c:v>
                </c:pt>
                <c:pt idx="54">
                  <c:v>35300</c:v>
                </c:pt>
                <c:pt idx="55">
                  <c:v>35300</c:v>
                </c:pt>
                <c:pt idx="56">
                  <c:v>35300</c:v>
                </c:pt>
                <c:pt idx="57">
                  <c:v>35300</c:v>
                </c:pt>
                <c:pt idx="58">
                  <c:v>35300</c:v>
                </c:pt>
                <c:pt idx="59">
                  <c:v>35300</c:v>
                </c:pt>
                <c:pt idx="60">
                  <c:v>35300</c:v>
                </c:pt>
                <c:pt idx="61">
                  <c:v>35300</c:v>
                </c:pt>
                <c:pt idx="62">
                  <c:v>35300</c:v>
                </c:pt>
                <c:pt idx="63">
                  <c:v>35300</c:v>
                </c:pt>
                <c:pt idx="64">
                  <c:v>35300</c:v>
                </c:pt>
                <c:pt idx="65">
                  <c:v>35300</c:v>
                </c:pt>
                <c:pt idx="66">
                  <c:v>35300</c:v>
                </c:pt>
                <c:pt idx="67">
                  <c:v>35300</c:v>
                </c:pt>
                <c:pt idx="68">
                  <c:v>35300</c:v>
                </c:pt>
                <c:pt idx="69">
                  <c:v>35300</c:v>
                </c:pt>
                <c:pt idx="70">
                  <c:v>35300</c:v>
                </c:pt>
                <c:pt idx="71">
                  <c:v>35300</c:v>
                </c:pt>
                <c:pt idx="72">
                  <c:v>35300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3F-4CA3-8B81-C9CF87C748AD}"/>
            </c:ext>
          </c:extLst>
        </c:ser>
        <c:ser>
          <c:idx val="3"/>
          <c:order val="3"/>
          <c:tx>
            <c:v>Observed_max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Shot_1_maxs!$A$2:$A$74</c:f>
              <c:numCache>
                <c:formatCode>0.00E+00</c:formatCode>
                <c:ptCount val="73"/>
                <c:pt idx="0">
                  <c:v>0</c:v>
                </c:pt>
                <c:pt idx="1">
                  <c:v>8.3333329999999997E-2</c:v>
                </c:pt>
                <c:pt idx="2">
                  <c:v>0.1666667</c:v>
                </c:pt>
                <c:pt idx="3">
                  <c:v>8.3333329999999997E-2</c:v>
                </c:pt>
                <c:pt idx="4">
                  <c:v>0.25</c:v>
                </c:pt>
                <c:pt idx="5">
                  <c:v>0.1666667</c:v>
                </c:pt>
                <c:pt idx="6">
                  <c:v>0.3333333</c:v>
                </c:pt>
                <c:pt idx="7">
                  <c:v>0.4166667</c:v>
                </c:pt>
                <c:pt idx="8">
                  <c:v>0.5</c:v>
                </c:pt>
                <c:pt idx="9">
                  <c:v>0.58333330000000005</c:v>
                </c:pt>
                <c:pt idx="10">
                  <c:v>0.66666669999999995</c:v>
                </c:pt>
                <c:pt idx="11">
                  <c:v>0.75</c:v>
                </c:pt>
                <c:pt idx="12">
                  <c:v>0.83333330000000005</c:v>
                </c:pt>
                <c:pt idx="13">
                  <c:v>0.91666669999999995</c:v>
                </c:pt>
                <c:pt idx="14">
                  <c:v>1</c:v>
                </c:pt>
                <c:pt idx="15">
                  <c:v>1.25</c:v>
                </c:pt>
                <c:pt idx="16">
                  <c:v>1.3333330000000001</c:v>
                </c:pt>
                <c:pt idx="17">
                  <c:v>1.5</c:v>
                </c:pt>
                <c:pt idx="18">
                  <c:v>1.75</c:v>
                </c:pt>
                <c:pt idx="19">
                  <c:v>2</c:v>
                </c:pt>
                <c:pt idx="20">
                  <c:v>2.25</c:v>
                </c:pt>
                <c:pt idx="21">
                  <c:v>2.5</c:v>
                </c:pt>
                <c:pt idx="22">
                  <c:v>2.6666669999999999</c:v>
                </c:pt>
                <c:pt idx="23">
                  <c:v>2.75</c:v>
                </c:pt>
                <c:pt idx="24">
                  <c:v>3</c:v>
                </c:pt>
                <c:pt idx="25">
                  <c:v>3.25</c:v>
                </c:pt>
                <c:pt idx="26">
                  <c:v>3.3333330000000001</c:v>
                </c:pt>
                <c:pt idx="27">
                  <c:v>3.5</c:v>
                </c:pt>
                <c:pt idx="28">
                  <c:v>3.75</c:v>
                </c:pt>
                <c:pt idx="29">
                  <c:v>4</c:v>
                </c:pt>
                <c:pt idx="30">
                  <c:v>4.25</c:v>
                </c:pt>
                <c:pt idx="31">
                  <c:v>4.5</c:v>
                </c:pt>
                <c:pt idx="32">
                  <c:v>4.6666670000000003</c:v>
                </c:pt>
                <c:pt idx="33">
                  <c:v>4.75</c:v>
                </c:pt>
                <c:pt idx="34">
                  <c:v>5</c:v>
                </c:pt>
                <c:pt idx="35">
                  <c:v>5.3333329999999997</c:v>
                </c:pt>
                <c:pt idx="36">
                  <c:v>6</c:v>
                </c:pt>
                <c:pt idx="37">
                  <c:v>6.6666670000000003</c:v>
                </c:pt>
                <c:pt idx="38">
                  <c:v>7.3333329999999997</c:v>
                </c:pt>
                <c:pt idx="39">
                  <c:v>8</c:v>
                </c:pt>
                <c:pt idx="40">
                  <c:v>8.6666670000000003</c:v>
                </c:pt>
                <c:pt idx="41">
                  <c:v>9.3333329999999997</c:v>
                </c:pt>
                <c:pt idx="42">
                  <c:v>10</c:v>
                </c:pt>
                <c:pt idx="43">
                  <c:v>10.66667</c:v>
                </c:pt>
                <c:pt idx="44">
                  <c:v>11.33333</c:v>
                </c:pt>
                <c:pt idx="45">
                  <c:v>12</c:v>
                </c:pt>
                <c:pt idx="46">
                  <c:v>12.66667</c:v>
                </c:pt>
                <c:pt idx="47">
                  <c:v>13.33333</c:v>
                </c:pt>
                <c:pt idx="48">
                  <c:v>14</c:v>
                </c:pt>
                <c:pt idx="49">
                  <c:v>14.66667</c:v>
                </c:pt>
                <c:pt idx="50">
                  <c:v>15.33333</c:v>
                </c:pt>
                <c:pt idx="51">
                  <c:v>16</c:v>
                </c:pt>
                <c:pt idx="52">
                  <c:v>16.66667</c:v>
                </c:pt>
                <c:pt idx="53">
                  <c:v>17.33333</c:v>
                </c:pt>
                <c:pt idx="54">
                  <c:v>18</c:v>
                </c:pt>
                <c:pt idx="55">
                  <c:v>18.66667</c:v>
                </c:pt>
                <c:pt idx="56">
                  <c:v>19.33333</c:v>
                </c:pt>
                <c:pt idx="57">
                  <c:v>20</c:v>
                </c:pt>
                <c:pt idx="58">
                  <c:v>20.66667</c:v>
                </c:pt>
                <c:pt idx="59">
                  <c:v>21.33333</c:v>
                </c:pt>
                <c:pt idx="60">
                  <c:v>22</c:v>
                </c:pt>
                <c:pt idx="61">
                  <c:v>22.66667</c:v>
                </c:pt>
                <c:pt idx="62">
                  <c:v>23.33333</c:v>
                </c:pt>
                <c:pt idx="63">
                  <c:v>24</c:v>
                </c:pt>
                <c:pt idx="64">
                  <c:v>24.66667</c:v>
                </c:pt>
                <c:pt idx="65">
                  <c:v>25.33333</c:v>
                </c:pt>
                <c:pt idx="66">
                  <c:v>26</c:v>
                </c:pt>
                <c:pt idx="67">
                  <c:v>26.66667</c:v>
                </c:pt>
                <c:pt idx="68">
                  <c:v>27.33333</c:v>
                </c:pt>
                <c:pt idx="69">
                  <c:v>28</c:v>
                </c:pt>
                <c:pt idx="70">
                  <c:v>28.66667</c:v>
                </c:pt>
                <c:pt idx="71">
                  <c:v>29.33333</c:v>
                </c:pt>
                <c:pt idx="72">
                  <c:v>30</c:v>
                </c:pt>
              </c:numCache>
            </c:numRef>
          </c:xVal>
          <c:yVal>
            <c:numRef>
              <c:f>Shot_1_maxs!$D$2:$D$74</c:f>
              <c:numCache>
                <c:formatCode>General</c:formatCode>
                <c:ptCount val="73"/>
                <c:pt idx="0">
                  <c:v>46400</c:v>
                </c:pt>
                <c:pt idx="1">
                  <c:v>46400</c:v>
                </c:pt>
                <c:pt idx="2">
                  <c:v>46400</c:v>
                </c:pt>
                <c:pt idx="3">
                  <c:v>46400</c:v>
                </c:pt>
                <c:pt idx="4">
                  <c:v>46400</c:v>
                </c:pt>
                <c:pt idx="5">
                  <c:v>46400</c:v>
                </c:pt>
                <c:pt idx="6">
                  <c:v>46400</c:v>
                </c:pt>
                <c:pt idx="7">
                  <c:v>46400</c:v>
                </c:pt>
                <c:pt idx="8">
                  <c:v>46400</c:v>
                </c:pt>
                <c:pt idx="9">
                  <c:v>46400</c:v>
                </c:pt>
                <c:pt idx="10">
                  <c:v>46400</c:v>
                </c:pt>
                <c:pt idx="11">
                  <c:v>46400</c:v>
                </c:pt>
                <c:pt idx="12">
                  <c:v>46400</c:v>
                </c:pt>
                <c:pt idx="13">
                  <c:v>46400</c:v>
                </c:pt>
                <c:pt idx="14">
                  <c:v>46400</c:v>
                </c:pt>
                <c:pt idx="15">
                  <c:v>46400</c:v>
                </c:pt>
                <c:pt idx="16">
                  <c:v>46400</c:v>
                </c:pt>
                <c:pt idx="17">
                  <c:v>46400</c:v>
                </c:pt>
                <c:pt idx="18">
                  <c:v>46400</c:v>
                </c:pt>
                <c:pt idx="19">
                  <c:v>46400</c:v>
                </c:pt>
                <c:pt idx="20">
                  <c:v>46400</c:v>
                </c:pt>
                <c:pt idx="21">
                  <c:v>46400</c:v>
                </c:pt>
                <c:pt idx="22">
                  <c:v>46400</c:v>
                </c:pt>
                <c:pt idx="23">
                  <c:v>46400</c:v>
                </c:pt>
                <c:pt idx="24">
                  <c:v>46400</c:v>
                </c:pt>
                <c:pt idx="25">
                  <c:v>46400</c:v>
                </c:pt>
                <c:pt idx="26">
                  <c:v>46400</c:v>
                </c:pt>
                <c:pt idx="27">
                  <c:v>46400</c:v>
                </c:pt>
                <c:pt idx="28">
                  <c:v>46400</c:v>
                </c:pt>
                <c:pt idx="29">
                  <c:v>46400</c:v>
                </c:pt>
                <c:pt idx="30">
                  <c:v>46400</c:v>
                </c:pt>
                <c:pt idx="31">
                  <c:v>46400</c:v>
                </c:pt>
                <c:pt idx="32">
                  <c:v>46400</c:v>
                </c:pt>
                <c:pt idx="33">
                  <c:v>46400</c:v>
                </c:pt>
                <c:pt idx="34">
                  <c:v>46400</c:v>
                </c:pt>
                <c:pt idx="35">
                  <c:v>46400</c:v>
                </c:pt>
                <c:pt idx="36">
                  <c:v>46400</c:v>
                </c:pt>
                <c:pt idx="37">
                  <c:v>46400</c:v>
                </c:pt>
                <c:pt idx="38">
                  <c:v>46400</c:v>
                </c:pt>
                <c:pt idx="39">
                  <c:v>46400</c:v>
                </c:pt>
                <c:pt idx="40">
                  <c:v>46400</c:v>
                </c:pt>
                <c:pt idx="41">
                  <c:v>46400</c:v>
                </c:pt>
                <c:pt idx="42">
                  <c:v>46400</c:v>
                </c:pt>
                <c:pt idx="43">
                  <c:v>46400</c:v>
                </c:pt>
                <c:pt idx="44">
                  <c:v>46400</c:v>
                </c:pt>
                <c:pt idx="45">
                  <c:v>46400</c:v>
                </c:pt>
                <c:pt idx="46">
                  <c:v>46400</c:v>
                </c:pt>
                <c:pt idx="47">
                  <c:v>46400</c:v>
                </c:pt>
                <c:pt idx="48">
                  <c:v>46400</c:v>
                </c:pt>
                <c:pt idx="49">
                  <c:v>46400</c:v>
                </c:pt>
                <c:pt idx="50">
                  <c:v>46400</c:v>
                </c:pt>
                <c:pt idx="51">
                  <c:v>46400</c:v>
                </c:pt>
                <c:pt idx="52">
                  <c:v>46400</c:v>
                </c:pt>
                <c:pt idx="53">
                  <c:v>46400</c:v>
                </c:pt>
                <c:pt idx="54">
                  <c:v>46400</c:v>
                </c:pt>
                <c:pt idx="55">
                  <c:v>46400</c:v>
                </c:pt>
                <c:pt idx="56">
                  <c:v>46400</c:v>
                </c:pt>
                <c:pt idx="57">
                  <c:v>46400</c:v>
                </c:pt>
                <c:pt idx="58">
                  <c:v>46400</c:v>
                </c:pt>
                <c:pt idx="59">
                  <c:v>46400</c:v>
                </c:pt>
                <c:pt idx="60">
                  <c:v>46400</c:v>
                </c:pt>
                <c:pt idx="61">
                  <c:v>46400</c:v>
                </c:pt>
                <c:pt idx="62">
                  <c:v>46400</c:v>
                </c:pt>
                <c:pt idx="63">
                  <c:v>46400</c:v>
                </c:pt>
                <c:pt idx="64">
                  <c:v>46400</c:v>
                </c:pt>
                <c:pt idx="65">
                  <c:v>46400</c:v>
                </c:pt>
                <c:pt idx="66">
                  <c:v>46400</c:v>
                </c:pt>
                <c:pt idx="67">
                  <c:v>46400</c:v>
                </c:pt>
                <c:pt idx="68">
                  <c:v>46400</c:v>
                </c:pt>
                <c:pt idx="69">
                  <c:v>46400</c:v>
                </c:pt>
                <c:pt idx="70">
                  <c:v>46400</c:v>
                </c:pt>
                <c:pt idx="71">
                  <c:v>46400</c:v>
                </c:pt>
                <c:pt idx="72">
                  <c:v>46400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D3F-4CA3-8B81-C9CF87C74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600720"/>
        <c:axId val="2096594480"/>
      </c:scatterChart>
      <c:valAx>
        <c:axId val="209660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594480"/>
        <c:crosses val="autoZero"/>
        <c:crossBetween val="midCat"/>
      </c:valAx>
      <c:valAx>
        <c:axId val="2096594480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Radon (Bq/m3)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00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chart" Target="../charts/chart4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1CA44-9B39-CA8C-251F-EBF9B9FF9413}"/>
              </a:ext>
            </a:extLst>
          </p:cNvPr>
          <p:cNvSpPr txBox="1"/>
          <p:nvPr/>
        </p:nvSpPr>
        <p:spPr>
          <a:xfrm>
            <a:off x="2265406" y="193032"/>
            <a:ext cx="77542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local variability of radon backgrounds in the subsurface using high density field measurements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D. Lowrey, Xiao Luo, Christine Johnson, Joshua Feldman, Mark Rockhold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Northwest National Laboratory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45E1E5-309D-DC15-BB6A-000DF96EA88D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Radon is a naturally occurring radioactive gas in the subsurface. While it is a decay product from natural uranium and thorium, the variability of radon is poorly understood. In this poster, we examine this variability at a number of collocated subsurface sample locations and compare to detailed gas flow models.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BFF4ED-EC28-669B-86BF-4998A4512265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P2.4-822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F47A60-33A4-EDF5-8B48-603DA6A9610A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present a series of radon measurements at a meso-scale geologic testbed utilizing eight boreholes consisting of eight gas sampling intervals each. Measurements are compared to gas simulations using a detailed testbed model to assess the variability.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8FCF0E-AB61-BAA2-25B8-A4497A38EE75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Radon sampling in a 10mx10mx60m testbed yielded measurements spanning 5kBq/m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70kBq/m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over roughly three days. Radon simulations assuming 2.5ppm U-238 in the testbed captured a large part of this variability, though not accurately at each location.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F88D4C-6056-DB86-2B46-57830042047A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Comparison of high-density radon measurements and results of detailed subsurface gas simulations suggest radon backgrounds are heavily influenced by subsurface porosity and water saturation. 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814C9521-B035-D96C-E5E6-A6B187087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701" y="474200"/>
            <a:ext cx="1834319" cy="8697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AABE64-EB53-CBE2-CD48-5AB63F9655EC}"/>
              </a:ext>
            </a:extLst>
          </p:cNvPr>
          <p:cNvSpPr txBox="1"/>
          <p:nvPr/>
        </p:nvSpPr>
        <p:spPr>
          <a:xfrm>
            <a:off x="8819368" y="5639077"/>
            <a:ext cx="19048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</a:rPr>
              <a:t> PNNL-SA-186205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A00B9C-B728-BE23-2E15-C6D7A682D193}"/>
              </a:ext>
            </a:extLst>
          </p:cNvPr>
          <p:cNvSpPr/>
          <p:nvPr/>
        </p:nvSpPr>
        <p:spPr>
          <a:xfrm>
            <a:off x="3626600" y="3234078"/>
            <a:ext cx="7144277" cy="35696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FFD9E5-17EA-9617-AB29-FB89A07EF0FF}"/>
              </a:ext>
            </a:extLst>
          </p:cNvPr>
          <p:cNvSpPr/>
          <p:nvPr/>
        </p:nvSpPr>
        <p:spPr>
          <a:xfrm>
            <a:off x="3626601" y="1201119"/>
            <a:ext cx="6858002" cy="18985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1E00B4-B313-7D5A-DBFE-A73BE842FB9A}"/>
              </a:ext>
            </a:extLst>
          </p:cNvPr>
          <p:cNvSpPr/>
          <p:nvPr/>
        </p:nvSpPr>
        <p:spPr>
          <a:xfrm>
            <a:off x="178230" y="1201119"/>
            <a:ext cx="3239961" cy="53501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9FD74D-C78E-7149-3A97-10E669FE8EF3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Radon Gas Background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2F9FA2-A459-B71A-8E58-9AEFB861BEED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P2.4-822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E166555-7802-0FEC-CBAF-EAF8E5B7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048" y="177682"/>
            <a:ext cx="1531435" cy="726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82E167-94E3-DB47-F34E-CC8766746EDD}"/>
              </a:ext>
            </a:extLst>
          </p:cNvPr>
          <p:cNvSpPr txBox="1"/>
          <p:nvPr/>
        </p:nvSpPr>
        <p:spPr>
          <a:xfrm>
            <a:off x="325464" y="1325633"/>
            <a:ext cx="3184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Radon is a naturally occurring radioactive gas produced as a decay product of uranium and thorium in geologic media. Radon is therefore a nearly ubiquitous gas background in the subsurface environment.</a:t>
            </a:r>
          </a:p>
        </p:txBody>
      </p:sp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D92D550-3422-A3DB-BB25-DD111A8C3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17" b="45643"/>
          <a:stretch/>
        </p:blipFill>
        <p:spPr>
          <a:xfrm>
            <a:off x="542438" y="3526689"/>
            <a:ext cx="2549471" cy="26786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E97D20-C015-AFD7-46BC-342BBB41F7AF}"/>
              </a:ext>
            </a:extLst>
          </p:cNvPr>
          <p:cNvSpPr txBox="1"/>
          <p:nvPr/>
        </p:nvSpPr>
        <p:spPr>
          <a:xfrm>
            <a:off x="3781586" y="1285199"/>
            <a:ext cx="67572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context of nuclear explosion monitoring: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radon influences RN detector sensitivities as an interfering signal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radon’s presence in whole-air gas samples is an indicator of atmospheric and subsurface air mixing.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radon has been of increased interest as a signature of UNE activity as a geogenic gas likely to be released in earth-damaging activity</a:t>
            </a:r>
          </a:p>
        </p:txBody>
      </p:sp>
      <p:pic>
        <p:nvPicPr>
          <p:cNvPr id="15" name="Content Placeholder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45F3F62-0A77-B167-B995-DE48DCF1A2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46755" b="2508"/>
          <a:stretch/>
        </p:blipFill>
        <p:spPr>
          <a:xfrm>
            <a:off x="7802577" y="3289048"/>
            <a:ext cx="2549471" cy="33912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A2A428-867E-C5C8-5BAB-39A914DEF2F4}"/>
              </a:ext>
            </a:extLst>
          </p:cNvPr>
          <p:cNvSpPr txBox="1"/>
          <p:nvPr/>
        </p:nvSpPr>
        <p:spPr>
          <a:xfrm>
            <a:off x="3781586" y="3526689"/>
            <a:ext cx="38125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PROBLEM:</a:t>
            </a:r>
          </a:p>
          <a:p>
            <a:r>
              <a:rPr lang="en-US" dirty="0"/>
              <a:t>As seen (right), radon gas variability in the ground is complicated: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can vary temporally even from one minute to another.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demonstrate in this work that it is also highly spatially 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Influenced by subsurface gas dynamics.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4B642-CEE3-63A2-0CAE-0D58B49D4A2F}"/>
              </a:ext>
            </a:extLst>
          </p:cNvPr>
          <p:cNvSpPr txBox="1"/>
          <p:nvPr/>
        </p:nvSpPr>
        <p:spPr>
          <a:xfrm>
            <a:off x="9224547" y="4471261"/>
            <a:ext cx="7516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Air Leak!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99921D-287E-CE8A-B768-BFA4BF5F32CC}"/>
              </a:ext>
            </a:extLst>
          </p:cNvPr>
          <p:cNvCxnSpPr>
            <a:stCxn id="17" idx="2"/>
          </p:cNvCxnSpPr>
          <p:nvPr/>
        </p:nvCxnSpPr>
        <p:spPr>
          <a:xfrm flipH="1">
            <a:off x="9229241" y="5117592"/>
            <a:ext cx="371140" cy="864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EF6FB4F-2C66-BA61-4ED4-E29230E8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45" y="4040918"/>
            <a:ext cx="5778419" cy="24076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EA2C76-06AD-00FD-72E6-87200EFB0B7B}"/>
              </a:ext>
            </a:extLst>
          </p:cNvPr>
          <p:cNvSpPr/>
          <p:nvPr/>
        </p:nvSpPr>
        <p:spPr>
          <a:xfrm>
            <a:off x="240224" y="2351688"/>
            <a:ext cx="4318635" cy="4328630"/>
          </a:xfrm>
          <a:prstGeom prst="roundRect">
            <a:avLst/>
          </a:prstGeom>
          <a:solidFill>
            <a:srgbClr val="DAE3F3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E4E6F5-A155-7903-7AE5-8F41CFCA76A2}"/>
              </a:ext>
            </a:extLst>
          </p:cNvPr>
          <p:cNvSpPr/>
          <p:nvPr/>
        </p:nvSpPr>
        <p:spPr>
          <a:xfrm>
            <a:off x="240224" y="1325631"/>
            <a:ext cx="9974293" cy="923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8F8484-0804-093F-486F-3734D1B2A582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C41578-A270-47A5-1545-F2B11E1E8FE5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P2.4-822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DF0A9-62AC-872A-9F38-B2542CB15A36}"/>
              </a:ext>
            </a:extLst>
          </p:cNvPr>
          <p:cNvSpPr txBox="1"/>
          <p:nvPr/>
        </p:nvSpPr>
        <p:spPr>
          <a:xfrm>
            <a:off x="325464" y="1325633"/>
            <a:ext cx="10097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Research Objective: Use numerical transport models of subsurface gas transport built using detailed geologic site characterization information to assess radon gas concentration variability observed in high density field measurements.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D93305-7842-D841-6501-01983A0B1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4" y="2504797"/>
            <a:ext cx="4098829" cy="26269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C4FF12-0DAD-A8F2-8A20-A8C3F86E474F}"/>
              </a:ext>
            </a:extLst>
          </p:cNvPr>
          <p:cNvSpPr txBox="1"/>
          <p:nvPr/>
        </p:nvSpPr>
        <p:spPr>
          <a:xfrm>
            <a:off x="5068038" y="2593067"/>
            <a:ext cx="5316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Radon was measured using RAD7 instruments for 30 minutes per interval. Mean radon concentrations for each zone per borehole are shown below as a function of depth (m). Signals varied from 5-70kBq/m</a:t>
            </a:r>
            <a:r>
              <a:rPr lang="en-US" baseline="30000" dirty="0"/>
              <a:t>3</a:t>
            </a:r>
            <a:r>
              <a:rPr lang="en-US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A262D-2007-1F45-6B1F-6CA102EAEC2D}"/>
              </a:ext>
            </a:extLst>
          </p:cNvPr>
          <p:cNvSpPr txBox="1"/>
          <p:nvPr/>
        </p:nvSpPr>
        <p:spPr>
          <a:xfrm>
            <a:off x="325463" y="5183124"/>
            <a:ext cx="4098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Radon measurements were taken at a mesoscale testbed in New Mexico, USA consisting of 8 vertical boreholes each with 8 sampling intervals.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1F3ACE-D400-9874-C7D8-AC1C2F0E5DFE}"/>
              </a:ext>
            </a:extLst>
          </p:cNvPr>
          <p:cNvSpPr/>
          <p:nvPr/>
        </p:nvSpPr>
        <p:spPr>
          <a:xfrm>
            <a:off x="4644098" y="2351688"/>
            <a:ext cx="6010987" cy="432863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8206B60-09CF-0C88-AC5B-0BBE229EA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048" y="177682"/>
            <a:ext cx="1531435" cy="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EA57BA-D47C-89A8-476A-6DF2A96AB7A8}"/>
              </a:ext>
            </a:extLst>
          </p:cNvPr>
          <p:cNvSpPr/>
          <p:nvPr/>
        </p:nvSpPr>
        <p:spPr>
          <a:xfrm>
            <a:off x="5430227" y="2525959"/>
            <a:ext cx="5133813" cy="41515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9A2EF4-E162-5F2C-6B26-B24C0304C49A}"/>
              </a:ext>
            </a:extLst>
          </p:cNvPr>
          <p:cNvSpPr/>
          <p:nvPr/>
        </p:nvSpPr>
        <p:spPr>
          <a:xfrm>
            <a:off x="240224" y="2498917"/>
            <a:ext cx="5133813" cy="4232866"/>
          </a:xfrm>
          <a:prstGeom prst="roundRect">
            <a:avLst/>
          </a:prstGeom>
          <a:solidFill>
            <a:srgbClr val="52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7CC4A8-ECF4-A48B-F2B5-3F53D7D0D74B}"/>
              </a:ext>
            </a:extLst>
          </p:cNvPr>
          <p:cNvSpPr/>
          <p:nvPr/>
        </p:nvSpPr>
        <p:spPr>
          <a:xfrm>
            <a:off x="240224" y="1325631"/>
            <a:ext cx="10182386" cy="11190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474D36-88F2-9733-30DD-11D9BA571FAC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/data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41C526-C61E-BC73-F7FC-78204F2DC57B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P2.4-822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18BA5-9849-D0EA-7936-6CCF28E21B4E}"/>
              </a:ext>
            </a:extLst>
          </p:cNvPr>
          <p:cNvSpPr txBox="1"/>
          <p:nvPr/>
        </p:nvSpPr>
        <p:spPr>
          <a:xfrm>
            <a:off x="325464" y="1271389"/>
            <a:ext cx="10097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Methods Summary: We used field-measured electrical conductivity (using electrical resistivity tomography) and seismic velocity measurements to calculate 3D maps of the testbed porosity and water saturation (presented in P2.4-817). These maps were incorporated into a high-fidelity subsurface transport model in PFLOTRAN used to simulate radon gas evolution. 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077E77D3-5429-ED7F-961D-6CCB3B006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2" r="32993"/>
          <a:stretch/>
        </p:blipFill>
        <p:spPr>
          <a:xfrm>
            <a:off x="578327" y="2653598"/>
            <a:ext cx="2131922" cy="3235476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38BEAB7-50B0-ABE2-0B5C-F92EE168A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0" r="33147"/>
          <a:stretch/>
        </p:blipFill>
        <p:spPr>
          <a:xfrm>
            <a:off x="2878686" y="2653598"/>
            <a:ext cx="2131923" cy="3226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FD48E9-1F67-0B3B-63EB-A5A16CFB1D6B}"/>
              </a:ext>
            </a:extLst>
          </p:cNvPr>
          <p:cNvSpPr txBox="1"/>
          <p:nvPr/>
        </p:nvSpPr>
        <p:spPr>
          <a:xfrm>
            <a:off x="809314" y="5907220"/>
            <a:ext cx="3995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Derived gas saturation (left) and porosity (right) maps of the testbed, vertical slice.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17AB7-14C0-5AC6-8E16-873E7AAE11EB}"/>
              </a:ext>
            </a:extLst>
          </p:cNvPr>
          <p:cNvSpPr txBox="1"/>
          <p:nvPr/>
        </p:nvSpPr>
        <p:spPr>
          <a:xfrm>
            <a:off x="5542474" y="2645013"/>
            <a:ext cx="52284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Radon Source 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Assumed homogeneous radon source based on mean field measurements of about 30 </a:t>
            </a:r>
            <a:r>
              <a:rPr lang="en-US" dirty="0" err="1"/>
              <a:t>kBq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Assumed a 0.22 radon emanation fraction based on literature measurements in rhyolite.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Corresponds to roughly 2.5 ppm U-238 in rock.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755149-71D2-353E-6317-88C969B4D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5" t="2458" r="1063" b="2978"/>
          <a:stretch/>
        </p:blipFill>
        <p:spPr>
          <a:xfrm>
            <a:off x="6499654" y="4518393"/>
            <a:ext cx="3229232" cy="1973023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20C09D60-78B1-13AC-AE4D-2EC2DC536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2048" y="177682"/>
            <a:ext cx="1531435" cy="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AB8CD0-647F-8A42-9A05-E452AC5B6392}"/>
              </a:ext>
            </a:extLst>
          </p:cNvPr>
          <p:cNvSpPr/>
          <p:nvPr/>
        </p:nvSpPr>
        <p:spPr>
          <a:xfrm>
            <a:off x="83118" y="1276285"/>
            <a:ext cx="3800906" cy="5455498"/>
          </a:xfrm>
          <a:prstGeom prst="roundRect">
            <a:avLst/>
          </a:prstGeom>
          <a:solidFill>
            <a:srgbClr val="525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6E6F03-37FD-340C-A159-303653DCABDA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C834E5-7DA6-3521-E98C-C95DE87B8D5A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P2.4-822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4CEAC9-F7C7-5ABE-0E24-E58B2645DB56}"/>
              </a:ext>
            </a:extLst>
          </p:cNvPr>
          <p:cNvGrpSpPr/>
          <p:nvPr/>
        </p:nvGrpSpPr>
        <p:grpSpPr>
          <a:xfrm>
            <a:off x="399996" y="2625712"/>
            <a:ext cx="3167149" cy="3881784"/>
            <a:chOff x="1064029" y="1745673"/>
            <a:chExt cx="3167149" cy="38817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21BE7D-2DD4-932F-2072-C4C739203800}"/>
                </a:ext>
              </a:extLst>
            </p:cNvPr>
            <p:cNvSpPr/>
            <p:nvPr/>
          </p:nvSpPr>
          <p:spPr>
            <a:xfrm>
              <a:off x="1064029" y="1745673"/>
              <a:ext cx="3167149" cy="3881784"/>
            </a:xfrm>
            <a:prstGeom prst="rect">
              <a:avLst/>
            </a:prstGeom>
            <a:solidFill>
              <a:srgbClr val="5155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E85505D-CA6B-98F9-049B-24C933292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60" t="6788" r="35823" b="7476"/>
            <a:stretch/>
          </p:blipFill>
          <p:spPr>
            <a:xfrm>
              <a:off x="1064030" y="1745673"/>
              <a:ext cx="2393546" cy="3845502"/>
            </a:xfrm>
            <a:prstGeom prst="rect">
              <a:avLst/>
            </a:prstGeom>
          </p:spPr>
        </p:pic>
        <p:pic>
          <p:nvPicPr>
            <p:cNvPr id="12" name="Content Placeholder 4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A151DE9E-845E-79FD-AAF4-0AAE71637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49" t="58828" r="32234" b="2789"/>
            <a:stretch/>
          </p:blipFill>
          <p:spPr>
            <a:xfrm>
              <a:off x="3543300" y="3612964"/>
              <a:ext cx="687878" cy="2014493"/>
            </a:xfrm>
            <a:prstGeom prst="rect">
              <a:avLst/>
            </a:prstGeom>
          </p:spPr>
        </p:pic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3347A5E-08A3-8F67-A11F-ADEBF38BE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160697"/>
              </p:ext>
            </p:extLst>
          </p:nvPr>
        </p:nvGraphicFramePr>
        <p:xfrm>
          <a:off x="7356154" y="3429000"/>
          <a:ext cx="3324084" cy="214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DD391-5E6A-7C7B-910A-4D5D68710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597552"/>
              </p:ext>
            </p:extLst>
          </p:nvPr>
        </p:nvGraphicFramePr>
        <p:xfrm>
          <a:off x="4033785" y="3429000"/>
          <a:ext cx="3322369" cy="214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1BCF4B0-8C2A-4763-0510-26EB23B51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657690"/>
              </p:ext>
            </p:extLst>
          </p:nvPr>
        </p:nvGraphicFramePr>
        <p:xfrm>
          <a:off x="4032069" y="1381472"/>
          <a:ext cx="3324085" cy="214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9D01D2F-8A8F-5284-52E5-E5F0EF874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778410"/>
              </p:ext>
            </p:extLst>
          </p:nvPr>
        </p:nvGraphicFramePr>
        <p:xfrm>
          <a:off x="7281330" y="1381472"/>
          <a:ext cx="3324085" cy="214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1A2A27-9609-973C-4F10-AA65903ECC82}"/>
              </a:ext>
            </a:extLst>
          </p:cNvPr>
          <p:cNvSpPr txBox="1"/>
          <p:nvPr/>
        </p:nvSpPr>
        <p:spPr>
          <a:xfrm>
            <a:off x="107750" y="1591694"/>
            <a:ext cx="3924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30-day radon evolution was simulated; radon shown to concentrate naturally despite uniform source term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31018-B368-8926-6B9F-BDFC8DE90783}"/>
              </a:ext>
            </a:extLst>
          </p:cNvPr>
          <p:cNvSpPr txBox="1"/>
          <p:nvPr/>
        </p:nvSpPr>
        <p:spPr>
          <a:xfrm>
            <a:off x="4151716" y="5355059"/>
            <a:ext cx="65446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simulated sampling zones track well with the observed radon variability (top). Other zones (bottom) under- or overestimate the observed values significantly. Very low radon observables could be a result of leak paths. We clearly aren’t capturing ALL of the variability.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215347-BA01-6AF6-3689-8F5C1DB778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64" t="15895" r="2865" b="80540"/>
          <a:stretch/>
        </p:blipFill>
        <p:spPr>
          <a:xfrm>
            <a:off x="4624251" y="1276285"/>
            <a:ext cx="4998720" cy="105187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543EFF1E-72DE-5AC8-44B8-26C1B96066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2048" y="177682"/>
            <a:ext cx="1531435" cy="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3886B7-08B5-EAC4-F78E-CC7264B41DA9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169CF6-B1E4-7340-0C16-1A3151B77B25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P2.4-822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3EB4A-DD0D-63D9-4EA6-17DB3E074941}"/>
              </a:ext>
            </a:extLst>
          </p:cNvPr>
          <p:cNvSpPr txBox="1"/>
          <p:nvPr/>
        </p:nvSpPr>
        <p:spPr>
          <a:xfrm>
            <a:off x="553270" y="1366533"/>
            <a:ext cx="97987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density field measurements performed at a mesoscale testbed demonstrate radon gas concentrations vary significantly over short intervals of both time (hours to days) as well and space (meter-scale).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PFLOTRAN simulations of radon evolution using a high-fidelity derived porosity and water saturation model of the same testbed demonstrate the same local variability, even assuming a uniform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model results, the variability is significantly driven by both variable water saturation and rock porosity, though it is likely a function of gas permeability, especially in fractured rock.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reality, U/Th minerals are not uniformly distributed in the subsurface, which certainly further enhance to variability demonstrated in the simpler simulation scenario.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FE3A91A-4E9E-DDEC-46CE-2854A18B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048" y="177682"/>
            <a:ext cx="1531435" cy="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2E8FA7-20FD-CBED-9D21-CAD36554B12D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7C52F4-0B61-3F0E-0B37-2CDC66DC23C0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P2.4-822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26C43CB-BFEF-679F-507A-23F40AB1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048" y="177682"/>
            <a:ext cx="1531435" cy="726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7E36E1-574D-5D59-273F-93F25C11C4AF}"/>
              </a:ext>
            </a:extLst>
          </p:cNvPr>
          <p:cNvSpPr txBox="1"/>
          <p:nvPr/>
        </p:nvSpPr>
        <p:spPr>
          <a:xfrm>
            <a:off x="970414" y="1446174"/>
            <a:ext cx="87797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Funtua</a:t>
            </a:r>
            <a:r>
              <a:rPr lang="en-US" sz="1600" dirty="0"/>
              <a:t>, I. I., </a:t>
            </a:r>
            <a:r>
              <a:rPr lang="en-US" sz="1600" dirty="0" err="1"/>
              <a:t>Onojah</a:t>
            </a:r>
            <a:r>
              <a:rPr lang="en-US" sz="1600" dirty="0"/>
              <a:t>, A., Jonah, S. A., </a:t>
            </a:r>
            <a:r>
              <a:rPr lang="en-US" sz="1600" dirty="0" err="1"/>
              <a:t>Jimba</a:t>
            </a:r>
            <a:r>
              <a:rPr lang="en-US" sz="1600" dirty="0"/>
              <a:t>, B. W., &amp; Umar, I. M. (1997). Radon emanation study of uranium ore samples from NE Nigeria. Applied radiation and isotopes, 48(6), 867-869.</a:t>
            </a:r>
          </a:p>
          <a:p>
            <a:endParaRPr lang="en-US" sz="1600" dirty="0"/>
          </a:p>
          <a:p>
            <a:r>
              <a:rPr lang="en-US" sz="1600" dirty="0" err="1"/>
              <a:t>Piyoosh</a:t>
            </a:r>
            <a:r>
              <a:rPr lang="en-US" sz="1600" dirty="0"/>
              <a:t> </a:t>
            </a:r>
            <a:r>
              <a:rPr lang="en-US" sz="1600" dirty="0" err="1"/>
              <a:t>Jaysaval</a:t>
            </a:r>
            <a:r>
              <a:rPr lang="en-US" sz="1600" dirty="0"/>
              <a:t>, Glenn E. Hammond, and Timothy C. Johnson. Massively parallel modeling and inversion of electrical resistivity tomography data using PFLOTRAN. Geoscientific Model Development, 16(3):961--976, 2023.</a:t>
            </a:r>
          </a:p>
          <a:p>
            <a:endParaRPr lang="en-US" sz="1600" dirty="0"/>
          </a:p>
          <a:p>
            <a:r>
              <a:rPr lang="en-US" sz="1600" dirty="0"/>
              <a:t>Johnson, T.C., Knox, H.A., Strickland, C., Johnson, C., Lowrey, J., Sprinkle, D.P., Linneman, D., Vermeul, V., Robey, E., Chojnicki, K. and Ingraham, M., 2022. 3D Time-Lapse Electrical Resistivity Imaging of Rock Damage Patterns and Gas Flow Paths Resulting from Two Underground Chemical Explosions. Pure and Applied Geophysics, pp.1-17.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D718F-7D13-532E-2045-EB8C9B280DAE}"/>
              </a:ext>
            </a:extLst>
          </p:cNvPr>
          <p:cNvSpPr txBox="1"/>
          <p:nvPr/>
        </p:nvSpPr>
        <p:spPr>
          <a:xfrm>
            <a:off x="533398" y="5234544"/>
            <a:ext cx="10073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Low Yield Nuclear Monitoring (LYNM) research was funded by the National Nuclear Security Administration, Defense Nuclear Nonproliferation Research and Development (NNSA DNN R&amp;D). The authors acknowledge important interdisciplinary collaboration with scientists and engineers from LANL, LLNL, NNSS, PNNL, and SNL.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56A63A-36ED-B6F1-F41B-CED6CA860853}"/>
              </a:ext>
            </a:extLst>
          </p:cNvPr>
          <p:cNvSpPr txBox="1">
            <a:spLocks/>
          </p:cNvSpPr>
          <p:nvPr/>
        </p:nvSpPr>
        <p:spPr>
          <a:xfrm>
            <a:off x="1115327" y="438971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  <a:endParaRPr lang="en-A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1115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 Condensed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Lowrey, Justin D</cp:lastModifiedBy>
  <cp:revision>33</cp:revision>
  <dcterms:created xsi:type="dcterms:W3CDTF">2023-04-18T13:25:54Z</dcterms:created>
  <dcterms:modified xsi:type="dcterms:W3CDTF">2023-06-10T17:55:51Z</dcterms:modified>
</cp:coreProperties>
</file>