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8" d="100"/>
          <a:sy n="108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21B5CC-BA74-502E-6586-B7DED3F39DA2}"/>
              </a:ext>
            </a:extLst>
          </p:cNvPr>
          <p:cNvSpPr/>
          <p:nvPr/>
        </p:nvSpPr>
        <p:spPr>
          <a:xfrm>
            <a:off x="240223" y="1325631"/>
            <a:ext cx="11437749" cy="7201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P2.4-822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variability of radon backgrounds in the subsurface using high density field measurements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 D. Lowrey, Xiao Luo, Christine Johnson, Joshua Feldman, Mark Rockhold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 Northwest National Laboratory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93ECD-CDCF-CE1E-2EFF-1BD3309572F4}"/>
              </a:ext>
            </a:extLst>
          </p:cNvPr>
          <p:cNvSpPr txBox="1"/>
          <p:nvPr/>
        </p:nvSpPr>
        <p:spPr>
          <a:xfrm>
            <a:off x="418071" y="1310003"/>
            <a:ext cx="11259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Research Objective: Use numerical transport models of subsurface gas transport built using detailed geologic site characterization information to assess radon gas concentration variability observed in high density field measurements. 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BA4B85E-C2B4-841B-F48C-B22E6F5AB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2" r="32993"/>
          <a:stretch/>
        </p:blipFill>
        <p:spPr>
          <a:xfrm>
            <a:off x="418070" y="2558566"/>
            <a:ext cx="2020693" cy="3066671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E92CC40-DD08-BB49-657E-B24EE307B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0" r="33147"/>
          <a:stretch/>
        </p:blipFill>
        <p:spPr>
          <a:xfrm>
            <a:off x="2492491" y="2558566"/>
            <a:ext cx="2020693" cy="3058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CEF919-837A-F575-77D4-877C2DF0EF1B}"/>
              </a:ext>
            </a:extLst>
          </p:cNvPr>
          <p:cNvSpPr txBox="1"/>
          <p:nvPr/>
        </p:nvSpPr>
        <p:spPr>
          <a:xfrm>
            <a:off x="600392" y="5627304"/>
            <a:ext cx="3995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Derived gas saturation (left) and porosity (right) maps of the testbed, vertical slice.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5B7D71-10E9-134B-ECE1-5676A735CDDE}"/>
              </a:ext>
            </a:extLst>
          </p:cNvPr>
          <p:cNvGrpSpPr/>
          <p:nvPr/>
        </p:nvGrpSpPr>
        <p:grpSpPr>
          <a:xfrm>
            <a:off x="6219312" y="2371241"/>
            <a:ext cx="3374673" cy="4258924"/>
            <a:chOff x="1064029" y="1745673"/>
            <a:chExt cx="3167149" cy="38817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F1AD0B-42B2-0D1D-1EBE-465A6DBBD7E2}"/>
                </a:ext>
              </a:extLst>
            </p:cNvPr>
            <p:cNvSpPr/>
            <p:nvPr/>
          </p:nvSpPr>
          <p:spPr>
            <a:xfrm>
              <a:off x="1064029" y="1745673"/>
              <a:ext cx="3167149" cy="3881784"/>
            </a:xfrm>
            <a:prstGeom prst="rect">
              <a:avLst/>
            </a:prstGeom>
            <a:solidFill>
              <a:srgbClr val="5155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2972A81-9A7A-36FB-8A15-01A8494C5F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160" t="6788" r="35823" b="7476"/>
            <a:stretch/>
          </p:blipFill>
          <p:spPr>
            <a:xfrm>
              <a:off x="1064030" y="1745673"/>
              <a:ext cx="2393546" cy="3845502"/>
            </a:xfrm>
            <a:prstGeom prst="rect">
              <a:avLst/>
            </a:prstGeom>
          </p:spPr>
        </p:pic>
        <p:pic>
          <p:nvPicPr>
            <p:cNvPr id="12" name="Content Placeholder 4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4BD63DAD-2769-E38D-7262-D6ACE14CB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49" t="58828" r="32234" b="2789"/>
            <a:stretch/>
          </p:blipFill>
          <p:spPr>
            <a:xfrm>
              <a:off x="3543300" y="3612964"/>
              <a:ext cx="687878" cy="201449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E1C3DD6-987C-35DF-9701-F4D7A9A08732}"/>
              </a:ext>
            </a:extLst>
          </p:cNvPr>
          <p:cNvSpPr txBox="1"/>
          <p:nvPr/>
        </p:nvSpPr>
        <p:spPr>
          <a:xfrm>
            <a:off x="9880674" y="3470506"/>
            <a:ext cx="20457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30-day radon evolution was simulated; radon shown to concentrate naturally despite uniform source term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AB11E6F-E4DA-9865-7BA1-DEA116A79B40}"/>
              </a:ext>
            </a:extLst>
          </p:cNvPr>
          <p:cNvSpPr/>
          <p:nvPr/>
        </p:nvSpPr>
        <p:spPr>
          <a:xfrm>
            <a:off x="4935271" y="4013601"/>
            <a:ext cx="720671" cy="57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60DFB-B201-F43D-D2F5-4765E5907066}"/>
              </a:ext>
            </a:extLst>
          </p:cNvPr>
          <p:cNvSpPr txBox="1"/>
          <p:nvPr/>
        </p:nvSpPr>
        <p:spPr>
          <a:xfrm>
            <a:off x="2218269" y="825623"/>
            <a:ext cx="1737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PNNL-SA-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186205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101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Lowrey, Justin D</cp:lastModifiedBy>
  <cp:revision>22</cp:revision>
  <dcterms:created xsi:type="dcterms:W3CDTF">2023-04-18T13:25:54Z</dcterms:created>
  <dcterms:modified xsi:type="dcterms:W3CDTF">2023-06-10T17:58:31Z</dcterms:modified>
</cp:coreProperties>
</file>