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9" d="100"/>
          <a:sy n="109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P2.4-637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study of radioxenon in soil gas in Sweden</a:t>
            </a:r>
          </a:p>
          <a:p>
            <a:pPr algn="ctr"/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Aldener,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Fritioff, 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Elmgren,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Karlkvist,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Kastlander,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Olsson and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Söderström </a:t>
            </a: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Agency (FOI)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58139" y="3118097"/>
            <a:ext cx="2454328" cy="1450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0465" y="1310641"/>
            <a:ext cx="1491006" cy="2272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24990" y="2837800"/>
            <a:ext cx="837523" cy="628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65" y="3570631"/>
            <a:ext cx="1999696" cy="1499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471" y="1309392"/>
            <a:ext cx="1958976" cy="146923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110" y="1199389"/>
            <a:ext cx="1624805" cy="2492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377" y="2303596"/>
            <a:ext cx="1494000" cy="140257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64" y="1153784"/>
            <a:ext cx="4636800" cy="19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64" y="2990471"/>
            <a:ext cx="4636800" cy="19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64" y="4832395"/>
            <a:ext cx="4638254" cy="19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71" y="1526701"/>
            <a:ext cx="903915" cy="125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7032" y="5155515"/>
            <a:ext cx="2901808" cy="16422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243110" y="4384747"/>
            <a:ext cx="3375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aseline="30000" dirty="0" smtClean="0"/>
              <a:t>133</a:t>
            </a:r>
            <a:r>
              <a:rPr lang="sv-SE" dirty="0" smtClean="0"/>
              <a:t>Xe </a:t>
            </a:r>
            <a:r>
              <a:rPr lang="sv-SE" dirty="0" err="1" smtClean="0"/>
              <a:t>detections</a:t>
            </a:r>
            <a:r>
              <a:rPr lang="sv-SE" dirty="0" smtClean="0"/>
              <a:t> in </a:t>
            </a:r>
            <a:r>
              <a:rPr lang="sv-SE" dirty="0" err="1" smtClean="0"/>
              <a:t>soil</a:t>
            </a:r>
            <a:r>
              <a:rPr lang="sv-SE" dirty="0" smtClean="0"/>
              <a:t> gas </a:t>
            </a:r>
            <a:r>
              <a:rPr lang="sv-SE" dirty="0" smtClean="0"/>
              <a:t>in </a:t>
            </a:r>
            <a:r>
              <a:rPr lang="sv-SE" dirty="0" smtClean="0"/>
              <a:t>Sweden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Three periods in 2019-2022, </a:t>
            </a:r>
            <a:r>
              <a:rPr lang="sv-SE" dirty="0" smtClean="0"/>
              <a:t>to </a:t>
            </a:r>
            <a:r>
              <a:rPr lang="sv-SE" dirty="0" err="1" smtClean="0"/>
              <a:t>study</a:t>
            </a:r>
            <a:r>
              <a:rPr lang="sv-SE" dirty="0" smtClean="0"/>
              <a:t> </a:t>
            </a:r>
            <a:r>
              <a:rPr lang="sv-SE" dirty="0" err="1" smtClean="0"/>
              <a:t>varying</a:t>
            </a:r>
            <a:r>
              <a:rPr lang="sv-SE" dirty="0" smtClean="0"/>
              <a:t> </a:t>
            </a:r>
            <a:r>
              <a:rPr lang="sv-SE" dirty="0" err="1" smtClean="0"/>
              <a:t>conditions</a:t>
            </a:r>
            <a:r>
              <a:rPr lang="sv-SE" dirty="0" smtClean="0"/>
              <a:t> and trend over </a:t>
            </a:r>
            <a:r>
              <a:rPr lang="sv-SE" dirty="0" err="1" smtClean="0"/>
              <a:t>time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Shallow</a:t>
            </a:r>
            <a:r>
              <a:rPr lang="sv-SE" dirty="0" smtClean="0"/>
              <a:t> and </a:t>
            </a:r>
            <a:r>
              <a:rPr lang="sv-SE" dirty="0" err="1" smtClean="0"/>
              <a:t>deeper</a:t>
            </a:r>
            <a:r>
              <a:rPr lang="sv-SE" dirty="0" smtClean="0"/>
              <a:t>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</a:t>
            </a:r>
            <a:r>
              <a:rPr lang="sv-SE" baseline="-25000" dirty="0" smtClean="0"/>
              <a:t>2</a:t>
            </a:r>
            <a:r>
              <a:rPr lang="sv-SE" dirty="0" smtClean="0"/>
              <a:t>O, U, </a:t>
            </a:r>
            <a:r>
              <a:rPr lang="sv-SE" dirty="0" err="1" smtClean="0"/>
              <a:t>Rn</a:t>
            </a:r>
            <a:r>
              <a:rPr lang="sv-SE" dirty="0" smtClean="0"/>
              <a:t>, CO</a:t>
            </a:r>
            <a:r>
              <a:rPr lang="sv-SE" baseline="-25000" dirty="0" smtClean="0"/>
              <a:t>2</a:t>
            </a:r>
            <a:r>
              <a:rPr lang="sv-SE" dirty="0" smtClean="0"/>
              <a:t> and diffusion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77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Mattias Aldener</cp:lastModifiedBy>
  <cp:revision>25</cp:revision>
  <dcterms:created xsi:type="dcterms:W3CDTF">2023-04-18T13:25:54Z</dcterms:created>
  <dcterms:modified xsi:type="dcterms:W3CDTF">2023-06-10T13:00:45Z</dcterms:modified>
</cp:coreProperties>
</file>