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108" d="100"/>
          <a:sy n="108" d="100"/>
        </p:scale>
        <p:origin x="9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621B5CC-BA74-502E-6586-B7DED3F39DA2}"/>
              </a:ext>
            </a:extLst>
          </p:cNvPr>
          <p:cNvSpPr/>
          <p:nvPr/>
        </p:nvSpPr>
        <p:spPr>
          <a:xfrm>
            <a:off x="240223" y="1325631"/>
            <a:ext cx="11437749" cy="72014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P2.4-817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Novel rock evaluation for geological modeling using electrical conductivity and p-wave velocity measurements</a:t>
            </a:r>
            <a:endParaRPr lang="en-A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Justin D. Lowrey, Xiao Luo, Christine Johnson, Joshua Feldman, Mark Rockhold</a:t>
            </a:r>
            <a:endParaRPr lang="en-AT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Pacific Northwest National Laboratory</a:t>
            </a:r>
            <a:endParaRPr lang="en-AT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B93ECD-CDCF-CE1E-2EFF-1BD3309572F4}"/>
              </a:ext>
            </a:extLst>
          </p:cNvPr>
          <p:cNvSpPr txBox="1"/>
          <p:nvPr/>
        </p:nvSpPr>
        <p:spPr>
          <a:xfrm>
            <a:off x="418071" y="1310003"/>
            <a:ext cx="112599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Research Objective: Demonstrate novel rock evaluation methodology for geological modeling using electrical conductivity and p-wave velocity measurements for simulation of subsurface tracer transport.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34D02C1-D1BF-8FD3-D680-82D42F3171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778" b="4339"/>
          <a:stretch/>
        </p:blipFill>
        <p:spPr>
          <a:xfrm>
            <a:off x="2016058" y="2694565"/>
            <a:ext cx="1885565" cy="213401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28C3C6C-195E-33CC-8D00-3791855C96E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737" b="5949"/>
          <a:stretch/>
        </p:blipFill>
        <p:spPr>
          <a:xfrm>
            <a:off x="347267" y="2694565"/>
            <a:ext cx="1885565" cy="204431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FF28B02-96AC-E523-4097-974BA3D7F45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2353" b="5847"/>
          <a:stretch/>
        </p:blipFill>
        <p:spPr>
          <a:xfrm>
            <a:off x="5902465" y="4496607"/>
            <a:ext cx="1939422" cy="233522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27BACB5-56BF-B688-109C-4D1A1927542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2703" b="5496"/>
          <a:stretch/>
        </p:blipFill>
        <p:spPr>
          <a:xfrm>
            <a:off x="4020237" y="4487409"/>
            <a:ext cx="1939422" cy="2335223"/>
          </a:xfrm>
          <a:prstGeom prst="rect">
            <a:avLst/>
          </a:prstGeom>
        </p:spPr>
      </p:pic>
      <p:sp>
        <p:nvSpPr>
          <p:cNvPr id="19" name="Arrow: Right 18">
            <a:extLst>
              <a:ext uri="{FF2B5EF4-FFF2-40B4-BE49-F238E27FC236}">
                <a16:creationId xmlns:a16="http://schemas.microsoft.com/office/drawing/2014/main" id="{DC0EB905-D9FF-5A79-8086-FFB3291226CC}"/>
              </a:ext>
            </a:extLst>
          </p:cNvPr>
          <p:cNvSpPr/>
          <p:nvPr/>
        </p:nvSpPr>
        <p:spPr>
          <a:xfrm rot="1986705">
            <a:off x="3421702" y="4399228"/>
            <a:ext cx="874072" cy="5602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FEE3A60-3A74-1D7F-723E-08C1EE4473FF}"/>
              </a:ext>
            </a:extLst>
          </p:cNvPr>
          <p:cNvSpPr txBox="1"/>
          <p:nvPr/>
        </p:nvSpPr>
        <p:spPr>
          <a:xfrm>
            <a:off x="434225" y="2267445"/>
            <a:ext cx="3453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Measured ERT and seismic velocity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B3E0FB5-F50C-6262-19ED-25860B758220}"/>
              </a:ext>
            </a:extLst>
          </p:cNvPr>
          <p:cNvSpPr txBox="1"/>
          <p:nvPr/>
        </p:nvSpPr>
        <p:spPr>
          <a:xfrm>
            <a:off x="4088634" y="4142765"/>
            <a:ext cx="3742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Derived water saturation and porosity</a:t>
            </a:r>
          </a:p>
        </p:txBody>
      </p:sp>
      <p:pic>
        <p:nvPicPr>
          <p:cNvPr id="26" name="Picture 25" descr="Chart&#10;&#10;Description automatically generated">
            <a:extLst>
              <a:ext uri="{FF2B5EF4-FFF2-40B4-BE49-F238E27FC236}">
                <a16:creationId xmlns:a16="http://schemas.microsoft.com/office/drawing/2014/main" id="{7E196B7A-66EA-C27F-56B3-5750624EB55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71765" y="2521161"/>
            <a:ext cx="3824256" cy="2886939"/>
          </a:xfrm>
          <a:prstGeom prst="rect">
            <a:avLst/>
          </a:prstGeom>
        </p:spPr>
      </p:pic>
      <p:sp>
        <p:nvSpPr>
          <p:cNvPr id="25" name="Arrow: Right 24">
            <a:extLst>
              <a:ext uri="{FF2B5EF4-FFF2-40B4-BE49-F238E27FC236}">
                <a16:creationId xmlns:a16="http://schemas.microsoft.com/office/drawing/2014/main" id="{8E0F142D-4003-F2A8-F0C0-58F744490385}"/>
              </a:ext>
            </a:extLst>
          </p:cNvPr>
          <p:cNvSpPr/>
          <p:nvPr/>
        </p:nvSpPr>
        <p:spPr>
          <a:xfrm rot="18721620">
            <a:off x="7649206" y="4474690"/>
            <a:ext cx="874072" cy="5602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72400F-D097-9E49-631D-7C4CF737B080}"/>
              </a:ext>
            </a:extLst>
          </p:cNvPr>
          <p:cNvSpPr txBox="1"/>
          <p:nvPr/>
        </p:nvSpPr>
        <p:spPr>
          <a:xfrm>
            <a:off x="2218269" y="825623"/>
            <a:ext cx="17376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  <a:effectLst/>
                <a:latin typeface="Avenir-Book"/>
                <a:ea typeface="Calibri" panose="020F0502020204030204" pitchFamily="34" charset="0"/>
                <a:cs typeface="Calibri" panose="020F0502020204030204" pitchFamily="34" charset="0"/>
              </a:rPr>
              <a:t>PNNL-SA-186213</a:t>
            </a:r>
            <a:endParaRPr lang="en-US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2661</TotalTime>
  <Words>70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Avenir-Book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Lowrey, Justin D</cp:lastModifiedBy>
  <cp:revision>23</cp:revision>
  <dcterms:created xsi:type="dcterms:W3CDTF">2023-04-18T13:25:54Z</dcterms:created>
  <dcterms:modified xsi:type="dcterms:W3CDTF">2023-06-10T17:56:53Z</dcterms:modified>
</cp:coreProperties>
</file>