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8" d="100"/>
          <a:sy n="108" d="100"/>
        </p:scale>
        <p:origin x="3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Atmospheric Dispersion Modelling and Realistic Training for Assessment of Releases of Radioactivity</a:t>
            </a:r>
            <a:endParaRPr lang="en-A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Jasper Tomas et al.</a:t>
            </a:r>
          </a:p>
          <a:p>
            <a:pPr algn="ctr"/>
            <a:r>
              <a:rPr lang="nl-NL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RIVM - National Institute for Public Health and the Environment</a:t>
            </a:r>
            <a:endParaRPr lang="en-AT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D32C51E-FAFF-4440-AF0C-809C511970CE}"/>
              </a:ext>
            </a:extLst>
          </p:cNvPr>
          <p:cNvSpPr txBox="1"/>
          <p:nvPr/>
        </p:nvSpPr>
        <p:spPr>
          <a:xfrm>
            <a:off x="108154" y="1209369"/>
            <a:ext cx="751590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SHERLOC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developed the inverse atmospheric transport model SHERLOC.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validated SHERLOC by applying it to the ETEX1-experiment.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ubsequently we applied it to the case of </a:t>
            </a:r>
            <a:r>
              <a:rPr lang="nl-NL" b="0" i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Ruthenium-106 detections over Europe in 2017</a:t>
            </a:r>
            <a:r>
              <a:rPr lang="nl-NL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</a:t>
            </a:r>
            <a:endParaRPr lang="nl-NL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nl-NL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RODIN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Adequate response to radiological emergencies can be achieved by exercises with involved organizations. Proper exercises require a balance between exercise goals, scenario and participants.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developed the exercise tool RODIN that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based on a scenario and real-time meteorology;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simulates measurements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during the exercise;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allows for changes in the scenario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during the exercise.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5E39EDFD-5E19-436B-ADA1-4D03E411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059" y="1209369"/>
            <a:ext cx="4459787" cy="36340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537DB9A-3ECD-4FAB-A920-219AA7C911D2}"/>
              </a:ext>
            </a:extLst>
          </p:cNvPr>
          <p:cNvSpPr txBox="1"/>
          <p:nvPr/>
        </p:nvSpPr>
        <p:spPr>
          <a:xfrm>
            <a:off x="381740" y="6072326"/>
            <a:ext cx="9892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you want to learn more about this, come see my e-poster during session 2.4 on Thursday June 22 at 11:00 or access it online on the SnT2023 Conference platform!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1FF149F-95C1-46BB-A980-DAE70C0E8C9F}"/>
              </a:ext>
            </a:extLst>
          </p:cNvPr>
          <p:cNvGrpSpPr/>
          <p:nvPr/>
        </p:nvGrpSpPr>
        <p:grpSpPr>
          <a:xfrm>
            <a:off x="10429640" y="4980153"/>
            <a:ext cx="1571348" cy="1720067"/>
            <a:chOff x="7856738" y="3576372"/>
            <a:chExt cx="1571348" cy="1720067"/>
          </a:xfrm>
        </p:grpSpPr>
        <p:sp>
          <p:nvSpPr>
            <p:cNvPr id="8" name="Gelijkbenige driehoek 7">
              <a:extLst>
                <a:ext uri="{FF2B5EF4-FFF2-40B4-BE49-F238E27FC236}">
                  <a16:creationId xmlns:a16="http://schemas.microsoft.com/office/drawing/2014/main" id="{19AA604E-BB53-428F-9F56-8A867007CC49}"/>
                </a:ext>
              </a:extLst>
            </p:cNvPr>
            <p:cNvSpPr/>
            <p:nvPr/>
          </p:nvSpPr>
          <p:spPr>
            <a:xfrm>
              <a:off x="7856738" y="3719744"/>
              <a:ext cx="1571348" cy="1207363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C64C49A3-1872-47B6-BC75-F19DD24714DC}"/>
                </a:ext>
              </a:extLst>
            </p:cNvPr>
            <p:cNvSpPr txBox="1"/>
            <p:nvPr/>
          </p:nvSpPr>
          <p:spPr>
            <a:xfrm rot="3488003">
              <a:off x="8569637" y="4035953"/>
              <a:ext cx="1288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rgbClr val="C00000"/>
                  </a:solidFill>
                </a:rPr>
                <a:t>Participants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96EA73E5-26EE-43D8-8E78-147DA14D5A9F}"/>
                </a:ext>
              </a:extLst>
            </p:cNvPr>
            <p:cNvSpPr txBox="1"/>
            <p:nvPr/>
          </p:nvSpPr>
          <p:spPr>
            <a:xfrm rot="18183049">
              <a:off x="7696135" y="3984577"/>
              <a:ext cx="705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>
                  <a:solidFill>
                    <a:srgbClr val="C00000"/>
                  </a:solidFill>
                </a:rPr>
                <a:t>Goals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E70BDB87-3538-4477-A8B2-BAC8DB3E6829}"/>
                </a:ext>
              </a:extLst>
            </p:cNvPr>
            <p:cNvSpPr txBox="1"/>
            <p:nvPr/>
          </p:nvSpPr>
          <p:spPr>
            <a:xfrm>
              <a:off x="8143303" y="4927107"/>
              <a:ext cx="998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>
                  <a:solidFill>
                    <a:srgbClr val="C00000"/>
                  </a:solidFill>
                </a:rPr>
                <a:t>Scenario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F1D0E62-BED5-4C20-B5C8-AE83D0B933E2}"/>
                </a:ext>
              </a:extLst>
            </p:cNvPr>
            <p:cNvSpPr txBox="1"/>
            <p:nvPr/>
          </p:nvSpPr>
          <p:spPr>
            <a:xfrm>
              <a:off x="8189649" y="4340119"/>
              <a:ext cx="998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/>
                <a:t>Exercise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164</Words>
  <Application>Microsoft Office PowerPoint</Application>
  <PresentationFormat>Breedbeeld</PresentationFormat>
  <Paragraphs>27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Jasper Tomas</cp:lastModifiedBy>
  <cp:revision>23</cp:revision>
  <dcterms:created xsi:type="dcterms:W3CDTF">2023-04-18T13:25:54Z</dcterms:created>
  <dcterms:modified xsi:type="dcterms:W3CDTF">2023-06-10T14:01:40Z</dcterms:modified>
</cp:coreProperties>
</file>