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126" d="100"/>
          <a:sy n="126" d="100"/>
        </p:scale>
        <p:origin x="230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wfne.info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P2.5-238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Waveforms From Nuclear Explosions (WFNE) </a:t>
            </a:r>
            <a:r>
              <a:rPr lang="en-US" b="1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venir Book"/>
              </a:rPr>
              <a:t>Repository</a:t>
            </a:r>
          </a:p>
          <a:p>
            <a:pPr algn="ctr"/>
            <a:endParaRPr lang="en-A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Victoria Oancea, Yu-Long Kung, Jack Murphy,  Paul Piraino,</a:t>
            </a:r>
            <a:r>
              <a:rPr lang="en-US" b="1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Jeffrey Given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Leidos, USA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83D10-DBE3-A13B-DA05-6FF8B2A33120}"/>
              </a:ext>
            </a:extLst>
          </p:cNvPr>
          <p:cNvSpPr txBox="1"/>
          <p:nvPr/>
        </p:nvSpPr>
        <p:spPr>
          <a:xfrm>
            <a:off x="521616" y="1076409"/>
            <a:ext cx="11388831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WFNE repository: collection of data for the 2157 nuclear explosions detonated in the world, obtained from </a:t>
            </a:r>
            <a:r>
              <a:rPr lang="en-US" sz="2800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en-US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sources: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waveform segments and their associated metadata (station / instrument)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origin information, geophysical data and bulletin information f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or each nuclear explosion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Web-based access, updated presentation: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map and tabular display and selection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waveform preview interface and download </a:t>
            </a:r>
          </a:p>
          <a:p>
            <a:pPr lvl="1"/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capability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New data added. Data collection continues.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C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User access is now open. 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Please request access via web page: </a:t>
            </a:r>
            <a:endParaRPr lang="en-US" sz="2800" b="1" dirty="0">
              <a:solidFill>
                <a:srgbClr val="0070C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US" sz="2800" b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www.wfne.info</a:t>
            </a:r>
            <a:r>
              <a:rPr lang="en-US" sz="28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/</a:t>
            </a:r>
            <a:endParaRPr lang="en-US" sz="2800" b="1" dirty="0">
              <a:solidFill>
                <a:srgbClr val="0070C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CCCEB35F-D07B-B02F-B688-0D17B852A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218" y="2867173"/>
            <a:ext cx="4281682" cy="235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2707</TotalTime>
  <Words>117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Oancea, Victoria [US-US]</cp:lastModifiedBy>
  <cp:revision>24</cp:revision>
  <dcterms:created xsi:type="dcterms:W3CDTF">2023-04-18T13:25:54Z</dcterms:created>
  <dcterms:modified xsi:type="dcterms:W3CDTF">2023-06-09T12:02:18Z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968a81f-7ed4-4faa-9408-9652e001dd96_Enabled">
    <vt:lpwstr>true</vt:lpwstr>
  </property>
  <property fmtid="{D5CDD505-2E9C-101B-9397-08002B2CF9AE}" pid="3" name="MSIP_Label_c968a81f-7ed4-4faa-9408-9652e001dd96_SetDate">
    <vt:lpwstr>2023-05-25T00:47:18Z</vt:lpwstr>
  </property>
  <property fmtid="{D5CDD505-2E9C-101B-9397-08002B2CF9AE}" pid="4" name="MSIP_Label_c968a81f-7ed4-4faa-9408-9652e001dd96_Method">
    <vt:lpwstr>Privileged</vt:lpwstr>
  </property>
  <property fmtid="{D5CDD505-2E9C-101B-9397-08002B2CF9AE}" pid="5" name="MSIP_Label_c968a81f-7ed4-4faa-9408-9652e001dd96_Name">
    <vt:lpwstr>Unrestricted</vt:lpwstr>
  </property>
  <property fmtid="{D5CDD505-2E9C-101B-9397-08002B2CF9AE}" pid="6" name="MSIP_Label_c968a81f-7ed4-4faa-9408-9652e001dd96_SiteId">
    <vt:lpwstr>b64da4ac-e800-4cfc-8931-e607f720a1b8</vt:lpwstr>
  </property>
  <property fmtid="{D5CDD505-2E9C-101B-9397-08002B2CF9AE}" pid="7" name="MSIP_Label_c968a81f-7ed4-4faa-9408-9652e001dd96_ActionId">
    <vt:lpwstr>162f23ca-7f95-47bd-9567-b994f76676c4</vt:lpwstr>
  </property>
  <property fmtid="{D5CDD505-2E9C-101B-9397-08002B2CF9AE}" pid="8" name="MSIP_Label_c968a81f-7ed4-4faa-9408-9652e001dd96_ContentBits">
    <vt:lpwstr>0</vt:lpwstr>
  </property>
</Properties>
</file>