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Air Force Technical Application Center (AFTAC) Efforts to Collect, Preserve and Integrate Historic Geophysical Data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Lillian Soto-Cordero, Michael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Jezard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Alan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Poffenberger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F75A9-D169-7A8D-3AC6-0C9ACC156DF1}"/>
              </a:ext>
            </a:extLst>
          </p:cNvPr>
          <p:cNvSpPr txBox="1"/>
          <p:nvPr/>
        </p:nvSpPr>
        <p:spPr>
          <a:xfrm>
            <a:off x="502217" y="1502399"/>
            <a:ext cx="112429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istorical geophysical data provide critical empirical information to better understand, discriminate and model nuclear explosions.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join our poster presentation to learn about 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AFTAC’s efforts to preserve and use historic data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nuclear tests.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igitized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legacy data AFTAC seeks to: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curated reference database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continuously operating stations (stations that recorded historic nuclear tests and continue to operate at present)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Regarding our 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data, we will: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our effort to identify their content, condition, and preservation needs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how we assess the level of deterioration and ways to slow-down the vinegar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syndrome affecting some of our microfiches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879BC90-4271-3495-7355-1EA34C9CA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182" y="4866809"/>
            <a:ext cx="1934287" cy="1934287"/>
          </a:xfrm>
          <a:prstGeom prst="rect">
            <a:avLst/>
          </a:prstGeom>
        </p:spPr>
      </p:pic>
      <p:pic>
        <p:nvPicPr>
          <p:cNvPr id="40" name="Audio 39">
            <a:extLst>
              <a:ext uri="{FF2B5EF4-FFF2-40B4-BE49-F238E27FC236}">
                <a16:creationId xmlns:a16="http://schemas.microsoft.com/office/drawing/2014/main" id="{48CB9018-2B0B-56BC-4895-92342B567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01"/>
    </mc:Choice>
    <mc:Fallback>
      <p:transition spd="slow" advTm="59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141</Words>
  <Application>Microsoft Macintosh PowerPoint</Application>
  <PresentationFormat>Widescreen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Lillian Soto-Cordero</cp:lastModifiedBy>
  <cp:revision>24</cp:revision>
  <dcterms:created xsi:type="dcterms:W3CDTF">2023-04-18T13:25:54Z</dcterms:created>
  <dcterms:modified xsi:type="dcterms:W3CDTF">2023-06-10T15:51:41Z</dcterms:modified>
</cp:coreProperties>
</file>