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sldIdLst>
    <p:sldId id="261" r:id="rId3"/>
    <p:sldId id="256" r:id="rId4"/>
    <p:sldId id="262" r:id="rId5"/>
    <p:sldId id="263" r:id="rId6"/>
    <p:sldId id="267" r:id="rId7"/>
    <p:sldId id="264" r:id="rId8"/>
    <p:sldId id="269" r:id="rId9"/>
    <p:sldId id="270" r:id="rId10"/>
    <p:sldId id="268" r:id="rId11"/>
    <p:sldId id="271" r:id="rId12"/>
    <p:sldId id="265" r:id="rId13"/>
    <p:sldId id="266" r:id="rId14"/>
  </p:sldIdLst>
  <p:sldSz cx="12192000" cy="6858000"/>
  <p:notesSz cx="6858000" cy="9144000"/>
  <p:defaultText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pening/Cover Slide" id="{3F57730A-5715-AC46-A105-BB04A9144E5D}">
          <p14:sldIdLst>
            <p14:sldId id="261"/>
          </p14:sldIdLst>
        </p14:section>
        <p14:section name="Presentation Template" id="{D3474E28-4AA6-E748-B496-81F08868819A}">
          <p14:sldIdLst>
            <p14:sldId id="256"/>
            <p14:sldId id="262"/>
            <p14:sldId id="263"/>
            <p14:sldId id="267"/>
            <p14:sldId id="264"/>
            <p14:sldId id="269"/>
            <p14:sldId id="270"/>
            <p14:sldId id="268"/>
            <p14:sldId id="271"/>
            <p14:sldId id="265"/>
            <p14:sldId id="26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1D79D5D-8BA6-4AB4-B93A-D35D151FEB81}" v="42" dt="2023-06-14T14:54:47.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29"/>
    <p:restoredTop sz="94694"/>
  </p:normalViewPr>
  <p:slideViewPr>
    <p:cSldViewPr snapToGrid="0">
      <p:cViewPr varScale="1">
        <p:scale>
          <a:sx n="81" d="100"/>
          <a:sy n="81" d="100"/>
        </p:scale>
        <p:origin x="163" y="-53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LINOWSKI Martin" userId="750c80ef-19b0-4308-a56a-c16dcc8f47b9" providerId="ADAL" clId="{61D79D5D-8BA6-4AB4-B93A-D35D151FEB81}"/>
    <pc:docChg chg="undo redo custSel addSld modSld sldOrd modSection">
      <pc:chgData name="KALINOWSKI Martin" userId="750c80ef-19b0-4308-a56a-c16dcc8f47b9" providerId="ADAL" clId="{61D79D5D-8BA6-4AB4-B93A-D35D151FEB81}" dt="2023-06-14T14:46:01.478" v="3362" actId="20577"/>
      <pc:docMkLst>
        <pc:docMk/>
      </pc:docMkLst>
      <pc:sldChg chg="addSp modSp mod">
        <pc:chgData name="KALINOWSKI Martin" userId="750c80ef-19b0-4308-a56a-c16dcc8f47b9" providerId="ADAL" clId="{61D79D5D-8BA6-4AB4-B93A-D35D151FEB81}" dt="2023-06-13T20:02:03.489" v="652" actId="1076"/>
        <pc:sldMkLst>
          <pc:docMk/>
          <pc:sldMk cId="607453612" sldId="256"/>
        </pc:sldMkLst>
        <pc:spChg chg="mod">
          <ac:chgData name="KALINOWSKI Martin" userId="750c80ef-19b0-4308-a56a-c16dcc8f47b9" providerId="ADAL" clId="{61D79D5D-8BA6-4AB4-B93A-D35D151FEB81}" dt="2023-06-13T20:02:03.489" v="652" actId="1076"/>
          <ac:spMkLst>
            <pc:docMk/>
            <pc:sldMk cId="607453612" sldId="256"/>
            <ac:spMk id="4" creationId="{8332484D-3BEA-42F2-83F7-A33BCA77662A}"/>
          </ac:spMkLst>
        </pc:spChg>
        <pc:spChg chg="mod">
          <ac:chgData name="KALINOWSKI Martin" userId="750c80ef-19b0-4308-a56a-c16dcc8f47b9" providerId="ADAL" clId="{61D79D5D-8BA6-4AB4-B93A-D35D151FEB81}" dt="2023-06-12T22:07:15.857" v="9" actId="20577"/>
          <ac:spMkLst>
            <pc:docMk/>
            <pc:sldMk cId="607453612" sldId="256"/>
            <ac:spMk id="6" creationId="{ED5FDC18-A1B7-DD10-65F6-776832984909}"/>
          </ac:spMkLst>
        </pc:spChg>
        <pc:spChg chg="add mod">
          <ac:chgData name="KALINOWSKI Martin" userId="750c80ef-19b0-4308-a56a-c16dcc8f47b9" providerId="ADAL" clId="{61D79D5D-8BA6-4AB4-B93A-D35D151FEB81}" dt="2023-06-13T12:51:07.660" v="35" actId="1076"/>
          <ac:spMkLst>
            <pc:docMk/>
            <pc:sldMk cId="607453612" sldId="256"/>
            <ac:spMk id="7" creationId="{4658AFED-7082-94C8-2816-7FE65DB4285C}"/>
          </ac:spMkLst>
        </pc:spChg>
        <pc:picChg chg="add mod">
          <ac:chgData name="KALINOWSKI Martin" userId="750c80ef-19b0-4308-a56a-c16dcc8f47b9" providerId="ADAL" clId="{61D79D5D-8BA6-4AB4-B93A-D35D151FEB81}" dt="2023-06-13T12:51:04.381" v="34" actId="14100"/>
          <ac:picMkLst>
            <pc:docMk/>
            <pc:sldMk cId="607453612" sldId="256"/>
            <ac:picMk id="5" creationId="{9AE606C9-ABE7-44C1-352A-AAB9FCE64C31}"/>
          </ac:picMkLst>
        </pc:picChg>
      </pc:sldChg>
      <pc:sldChg chg="addSp delSp modSp mod">
        <pc:chgData name="KALINOWSKI Martin" userId="750c80ef-19b0-4308-a56a-c16dcc8f47b9" providerId="ADAL" clId="{61D79D5D-8BA6-4AB4-B93A-D35D151FEB81}" dt="2023-06-14T14:46:01.478" v="3362" actId="20577"/>
        <pc:sldMkLst>
          <pc:docMk/>
          <pc:sldMk cId="2536716417" sldId="261"/>
        </pc:sldMkLst>
        <pc:spChg chg="mod">
          <ac:chgData name="KALINOWSKI Martin" userId="750c80ef-19b0-4308-a56a-c16dcc8f47b9" providerId="ADAL" clId="{61D79D5D-8BA6-4AB4-B93A-D35D151FEB81}" dt="2023-06-14T14:18:34.693" v="2986" actId="20577"/>
          <ac:spMkLst>
            <pc:docMk/>
            <pc:sldMk cId="2536716417" sldId="261"/>
            <ac:spMk id="2" creationId="{F1352C0B-9695-D3E6-C984-2A4ACAA780C2}"/>
          </ac:spMkLst>
        </pc:spChg>
        <pc:spChg chg="mod">
          <ac:chgData name="KALINOWSKI Martin" userId="750c80ef-19b0-4308-a56a-c16dcc8f47b9" providerId="ADAL" clId="{61D79D5D-8BA6-4AB4-B93A-D35D151FEB81}" dt="2023-06-14T14:05:13.028" v="2638" actId="20577"/>
          <ac:spMkLst>
            <pc:docMk/>
            <pc:sldMk cId="2536716417" sldId="261"/>
            <ac:spMk id="3" creationId="{5C892C65-B28E-B36F-7A44-E4E303D43C8D}"/>
          </ac:spMkLst>
        </pc:spChg>
        <pc:spChg chg="mod">
          <ac:chgData name="KALINOWSKI Martin" userId="750c80ef-19b0-4308-a56a-c16dcc8f47b9" providerId="ADAL" clId="{61D79D5D-8BA6-4AB4-B93A-D35D151FEB81}" dt="2023-06-12T22:06:57.091" v="4" actId="20577"/>
          <ac:spMkLst>
            <pc:docMk/>
            <pc:sldMk cId="2536716417" sldId="261"/>
            <ac:spMk id="5" creationId="{24894D3B-D127-933B-1EE2-E80787995396}"/>
          </ac:spMkLst>
        </pc:spChg>
        <pc:spChg chg="mod">
          <ac:chgData name="KALINOWSKI Martin" userId="750c80ef-19b0-4308-a56a-c16dcc8f47b9" providerId="ADAL" clId="{61D79D5D-8BA6-4AB4-B93A-D35D151FEB81}" dt="2023-06-14T14:46:01.478" v="3362" actId="20577"/>
          <ac:spMkLst>
            <pc:docMk/>
            <pc:sldMk cId="2536716417" sldId="261"/>
            <ac:spMk id="6" creationId="{F32FF323-5060-8E5F-FDA9-49201E496DCB}"/>
          </ac:spMkLst>
        </pc:spChg>
        <pc:spChg chg="mod">
          <ac:chgData name="KALINOWSKI Martin" userId="750c80ef-19b0-4308-a56a-c16dcc8f47b9" providerId="ADAL" clId="{61D79D5D-8BA6-4AB4-B93A-D35D151FEB81}" dt="2023-06-14T14:08:35.058" v="2723" actId="20577"/>
          <ac:spMkLst>
            <pc:docMk/>
            <pc:sldMk cId="2536716417" sldId="261"/>
            <ac:spMk id="7" creationId="{65A4DCB9-5623-A451-6FBB-D9D405171FBA}"/>
          </ac:spMkLst>
        </pc:spChg>
        <pc:spChg chg="mod">
          <ac:chgData name="KALINOWSKI Martin" userId="750c80ef-19b0-4308-a56a-c16dcc8f47b9" providerId="ADAL" clId="{61D79D5D-8BA6-4AB4-B93A-D35D151FEB81}" dt="2023-06-14T14:17:59.420" v="2984" actId="20577"/>
          <ac:spMkLst>
            <pc:docMk/>
            <pc:sldMk cId="2536716417" sldId="261"/>
            <ac:spMk id="8" creationId="{292C041E-6720-E9ED-7E7F-7703E6A69903}"/>
          </ac:spMkLst>
        </pc:spChg>
        <pc:picChg chg="add del mod">
          <ac:chgData name="KALINOWSKI Martin" userId="750c80ef-19b0-4308-a56a-c16dcc8f47b9" providerId="ADAL" clId="{61D79D5D-8BA6-4AB4-B93A-D35D151FEB81}" dt="2023-06-14T14:45:32.416" v="3357" actId="478"/>
          <ac:picMkLst>
            <pc:docMk/>
            <pc:sldMk cId="2536716417" sldId="261"/>
            <ac:picMk id="4" creationId="{4968DF7E-518C-31FA-91B3-567A3F4FA4F7}"/>
          </ac:picMkLst>
        </pc:picChg>
        <pc:picChg chg="del">
          <ac:chgData name="KALINOWSKI Martin" userId="750c80ef-19b0-4308-a56a-c16dcc8f47b9" providerId="ADAL" clId="{61D79D5D-8BA6-4AB4-B93A-D35D151FEB81}" dt="2023-06-12T22:08:35.138" v="26" actId="478"/>
          <ac:picMkLst>
            <pc:docMk/>
            <pc:sldMk cId="2536716417" sldId="261"/>
            <ac:picMk id="10" creationId="{418578A7-6653-CB10-69FD-88EF8E77E6E3}"/>
          </ac:picMkLst>
        </pc:picChg>
        <pc:picChg chg="add mod modCrop">
          <ac:chgData name="KALINOWSKI Martin" userId="750c80ef-19b0-4308-a56a-c16dcc8f47b9" providerId="ADAL" clId="{61D79D5D-8BA6-4AB4-B93A-D35D151FEB81}" dt="2023-06-14T14:45:53.167" v="3361" actId="14100"/>
          <ac:picMkLst>
            <pc:docMk/>
            <pc:sldMk cId="2536716417" sldId="261"/>
            <ac:picMk id="11" creationId="{66793C59-AFD0-B936-5D40-183A0B063151}"/>
          </ac:picMkLst>
        </pc:picChg>
        <pc:picChg chg="del">
          <ac:chgData name="KALINOWSKI Martin" userId="750c80ef-19b0-4308-a56a-c16dcc8f47b9" providerId="ADAL" clId="{61D79D5D-8BA6-4AB4-B93A-D35D151FEB81}" dt="2023-06-12T22:08:33.497" v="25" actId="478"/>
          <ac:picMkLst>
            <pc:docMk/>
            <pc:sldMk cId="2536716417" sldId="261"/>
            <ac:picMk id="12" creationId="{D3B4C836-C903-00C6-CC1D-B065B7036A51}"/>
          </ac:picMkLst>
        </pc:picChg>
      </pc:sldChg>
      <pc:sldChg chg="addSp delSp modSp mod">
        <pc:chgData name="KALINOWSKI Martin" userId="750c80ef-19b0-4308-a56a-c16dcc8f47b9" providerId="ADAL" clId="{61D79D5D-8BA6-4AB4-B93A-D35D151FEB81}" dt="2023-06-14T10:54:46.415" v="941" actId="1076"/>
        <pc:sldMkLst>
          <pc:docMk/>
          <pc:sldMk cId="1325608807" sldId="262"/>
        </pc:sldMkLst>
        <pc:spChg chg="mod">
          <ac:chgData name="KALINOWSKI Martin" userId="750c80ef-19b0-4308-a56a-c16dcc8f47b9" providerId="ADAL" clId="{61D79D5D-8BA6-4AB4-B93A-D35D151FEB81}" dt="2023-06-13T20:03:02.130" v="658" actId="20577"/>
          <ac:spMkLst>
            <pc:docMk/>
            <pc:sldMk cId="1325608807" sldId="262"/>
            <ac:spMk id="4" creationId="{35BFEB68-FFEB-2C72-3D8A-906C4197FC44}"/>
          </ac:spMkLst>
        </pc:spChg>
        <pc:spChg chg="mod">
          <ac:chgData name="KALINOWSKI Martin" userId="750c80ef-19b0-4308-a56a-c16dcc8f47b9" providerId="ADAL" clId="{61D79D5D-8BA6-4AB4-B93A-D35D151FEB81}" dt="2023-06-12T22:07:23.629" v="11" actId="20577"/>
          <ac:spMkLst>
            <pc:docMk/>
            <pc:sldMk cId="1325608807" sldId="262"/>
            <ac:spMk id="8" creationId="{BD3FC44E-84F0-1278-0842-BEFB164B44CA}"/>
          </ac:spMkLst>
        </pc:spChg>
        <pc:spChg chg="del">
          <ac:chgData name="KALINOWSKI Martin" userId="750c80ef-19b0-4308-a56a-c16dcc8f47b9" providerId="ADAL" clId="{61D79D5D-8BA6-4AB4-B93A-D35D151FEB81}" dt="2023-06-12T22:08:15.778" v="23" actId="478"/>
          <ac:spMkLst>
            <pc:docMk/>
            <pc:sldMk cId="1325608807" sldId="262"/>
            <ac:spMk id="16" creationId="{A19605F0-A61F-20E9-299E-C7483723F984}"/>
          </ac:spMkLst>
        </pc:spChg>
        <pc:spChg chg="del">
          <ac:chgData name="KALINOWSKI Martin" userId="750c80ef-19b0-4308-a56a-c16dcc8f47b9" providerId="ADAL" clId="{61D79D5D-8BA6-4AB4-B93A-D35D151FEB81}" dt="2023-06-12T22:08:15.778" v="23" actId="478"/>
          <ac:spMkLst>
            <pc:docMk/>
            <pc:sldMk cId="1325608807" sldId="262"/>
            <ac:spMk id="18" creationId="{24FFF129-FCFA-DA0A-4A1D-999DCDFE7550}"/>
          </ac:spMkLst>
        </pc:spChg>
        <pc:spChg chg="del">
          <ac:chgData name="KALINOWSKI Martin" userId="750c80ef-19b0-4308-a56a-c16dcc8f47b9" providerId="ADAL" clId="{61D79D5D-8BA6-4AB4-B93A-D35D151FEB81}" dt="2023-06-12T22:08:15.778" v="23" actId="478"/>
          <ac:spMkLst>
            <pc:docMk/>
            <pc:sldMk cId="1325608807" sldId="262"/>
            <ac:spMk id="19" creationId="{3132D64D-B953-15E0-DBFE-EB9199C68A72}"/>
          </ac:spMkLst>
        </pc:spChg>
        <pc:spChg chg="del">
          <ac:chgData name="KALINOWSKI Martin" userId="750c80ef-19b0-4308-a56a-c16dcc8f47b9" providerId="ADAL" clId="{61D79D5D-8BA6-4AB4-B93A-D35D151FEB81}" dt="2023-06-12T22:08:15.778" v="23" actId="478"/>
          <ac:spMkLst>
            <pc:docMk/>
            <pc:sldMk cId="1325608807" sldId="262"/>
            <ac:spMk id="20" creationId="{66A84DBB-1C42-68D6-92AF-F7AD088955DE}"/>
          </ac:spMkLst>
        </pc:spChg>
        <pc:spChg chg="del">
          <ac:chgData name="KALINOWSKI Martin" userId="750c80ef-19b0-4308-a56a-c16dcc8f47b9" providerId="ADAL" clId="{61D79D5D-8BA6-4AB4-B93A-D35D151FEB81}" dt="2023-06-12T22:08:15.778" v="23" actId="478"/>
          <ac:spMkLst>
            <pc:docMk/>
            <pc:sldMk cId="1325608807" sldId="262"/>
            <ac:spMk id="21" creationId="{9F02739D-7AFA-3FE4-F8A3-6D2478803ECF}"/>
          </ac:spMkLst>
        </pc:spChg>
        <pc:spChg chg="del">
          <ac:chgData name="KALINOWSKI Martin" userId="750c80ef-19b0-4308-a56a-c16dcc8f47b9" providerId="ADAL" clId="{61D79D5D-8BA6-4AB4-B93A-D35D151FEB81}" dt="2023-06-12T22:08:15.778" v="23" actId="478"/>
          <ac:spMkLst>
            <pc:docMk/>
            <pc:sldMk cId="1325608807" sldId="262"/>
            <ac:spMk id="22" creationId="{B8CC5628-C5CF-F239-4F12-9FE5DAD07294}"/>
          </ac:spMkLst>
        </pc:spChg>
        <pc:spChg chg="del">
          <ac:chgData name="KALINOWSKI Martin" userId="750c80ef-19b0-4308-a56a-c16dcc8f47b9" providerId="ADAL" clId="{61D79D5D-8BA6-4AB4-B93A-D35D151FEB81}" dt="2023-06-12T22:08:15.778" v="23" actId="478"/>
          <ac:spMkLst>
            <pc:docMk/>
            <pc:sldMk cId="1325608807" sldId="262"/>
            <ac:spMk id="23" creationId="{5208326A-7606-0335-D9F9-C3BF4D195147}"/>
          </ac:spMkLst>
        </pc:spChg>
        <pc:spChg chg="del">
          <ac:chgData name="KALINOWSKI Martin" userId="750c80ef-19b0-4308-a56a-c16dcc8f47b9" providerId="ADAL" clId="{61D79D5D-8BA6-4AB4-B93A-D35D151FEB81}" dt="2023-06-12T22:08:15.778" v="23" actId="478"/>
          <ac:spMkLst>
            <pc:docMk/>
            <pc:sldMk cId="1325608807" sldId="262"/>
            <ac:spMk id="24" creationId="{97DB3B6D-B6CD-E32C-408E-1A36821A128C}"/>
          </ac:spMkLst>
        </pc:spChg>
        <pc:spChg chg="del">
          <ac:chgData name="KALINOWSKI Martin" userId="750c80ef-19b0-4308-a56a-c16dcc8f47b9" providerId="ADAL" clId="{61D79D5D-8BA6-4AB4-B93A-D35D151FEB81}" dt="2023-06-12T22:08:15.778" v="23" actId="478"/>
          <ac:spMkLst>
            <pc:docMk/>
            <pc:sldMk cId="1325608807" sldId="262"/>
            <ac:spMk id="25" creationId="{E769EF28-680C-3609-96D2-631CB344E19C}"/>
          </ac:spMkLst>
        </pc:spChg>
        <pc:picChg chg="add mod">
          <ac:chgData name="KALINOWSKI Martin" userId="750c80ef-19b0-4308-a56a-c16dcc8f47b9" providerId="ADAL" clId="{61D79D5D-8BA6-4AB4-B93A-D35D151FEB81}" dt="2023-06-14T10:54:20.619" v="938" actId="1076"/>
          <ac:picMkLst>
            <pc:docMk/>
            <pc:sldMk cId="1325608807" sldId="262"/>
            <ac:picMk id="6" creationId="{26D0FA41-BD2C-F7D8-2D01-A9CCDC84AB73}"/>
          </ac:picMkLst>
        </pc:picChg>
        <pc:picChg chg="add mod">
          <ac:chgData name="KALINOWSKI Martin" userId="750c80ef-19b0-4308-a56a-c16dcc8f47b9" providerId="ADAL" clId="{61D79D5D-8BA6-4AB4-B93A-D35D151FEB81}" dt="2023-06-14T10:54:46.415" v="941" actId="1076"/>
          <ac:picMkLst>
            <pc:docMk/>
            <pc:sldMk cId="1325608807" sldId="262"/>
            <ac:picMk id="9" creationId="{90BA8D50-610E-A21B-839B-B7F2249D4A8D}"/>
          </ac:picMkLst>
        </pc:picChg>
        <pc:picChg chg="add mod">
          <ac:chgData name="KALINOWSKI Martin" userId="750c80ef-19b0-4308-a56a-c16dcc8f47b9" providerId="ADAL" clId="{61D79D5D-8BA6-4AB4-B93A-D35D151FEB81}" dt="2023-06-14T10:54:34.490" v="940" actId="1076"/>
          <ac:picMkLst>
            <pc:docMk/>
            <pc:sldMk cId="1325608807" sldId="262"/>
            <ac:picMk id="11" creationId="{02A7C447-6FCB-B611-6A11-9D863D6D2395}"/>
          </ac:picMkLst>
        </pc:picChg>
        <pc:picChg chg="del">
          <ac:chgData name="KALINOWSKI Martin" userId="750c80ef-19b0-4308-a56a-c16dcc8f47b9" providerId="ADAL" clId="{61D79D5D-8BA6-4AB4-B93A-D35D151FEB81}" dt="2023-06-12T22:08:15.778" v="23" actId="478"/>
          <ac:picMkLst>
            <pc:docMk/>
            <pc:sldMk cId="1325608807" sldId="262"/>
            <ac:picMk id="17" creationId="{9292BEBF-456F-CD86-84C9-7D8B6C625683}"/>
          </ac:picMkLst>
        </pc:picChg>
      </pc:sldChg>
      <pc:sldChg chg="addSp modSp mod">
        <pc:chgData name="KALINOWSKI Martin" userId="750c80ef-19b0-4308-a56a-c16dcc8f47b9" providerId="ADAL" clId="{61D79D5D-8BA6-4AB4-B93A-D35D151FEB81}" dt="2023-06-14T10:55:34.708" v="964" actId="20577"/>
        <pc:sldMkLst>
          <pc:docMk/>
          <pc:sldMk cId="1675666824" sldId="263"/>
        </pc:sldMkLst>
        <pc:spChg chg="mod">
          <ac:chgData name="KALINOWSKI Martin" userId="750c80ef-19b0-4308-a56a-c16dcc8f47b9" providerId="ADAL" clId="{61D79D5D-8BA6-4AB4-B93A-D35D151FEB81}" dt="2023-06-13T20:04:49.549" v="740" actId="20577"/>
          <ac:spMkLst>
            <pc:docMk/>
            <pc:sldMk cId="1675666824" sldId="263"/>
            <ac:spMk id="2" creationId="{46089E85-C1D4-F8EB-8947-E04EDEBE8A24}"/>
          </ac:spMkLst>
        </pc:spChg>
        <pc:spChg chg="mod ord">
          <ac:chgData name="KALINOWSKI Martin" userId="750c80ef-19b0-4308-a56a-c16dcc8f47b9" providerId="ADAL" clId="{61D79D5D-8BA6-4AB4-B93A-D35D151FEB81}" dt="2023-06-14T10:55:34.708" v="964" actId="20577"/>
          <ac:spMkLst>
            <pc:docMk/>
            <pc:sldMk cId="1675666824" sldId="263"/>
            <ac:spMk id="4" creationId="{06EC275D-9725-9EA3-E6F3-7563AC1ED5FB}"/>
          </ac:spMkLst>
        </pc:spChg>
        <pc:spChg chg="mod">
          <ac:chgData name="KALINOWSKI Martin" userId="750c80ef-19b0-4308-a56a-c16dcc8f47b9" providerId="ADAL" clId="{61D79D5D-8BA6-4AB4-B93A-D35D151FEB81}" dt="2023-06-12T22:07:33.069" v="13" actId="20577"/>
          <ac:spMkLst>
            <pc:docMk/>
            <pc:sldMk cId="1675666824" sldId="263"/>
            <ac:spMk id="8" creationId="{FF9D3171-1409-D028-882D-FD8E102F5831}"/>
          </ac:spMkLst>
        </pc:spChg>
        <pc:graphicFrameChg chg="add mod">
          <ac:chgData name="KALINOWSKI Martin" userId="750c80ef-19b0-4308-a56a-c16dcc8f47b9" providerId="ADAL" clId="{61D79D5D-8BA6-4AB4-B93A-D35D151FEB81}" dt="2023-06-13T12:52:03.170" v="44" actId="14100"/>
          <ac:graphicFrameMkLst>
            <pc:docMk/>
            <pc:sldMk cId="1675666824" sldId="263"/>
            <ac:graphicFrameMk id="5" creationId="{93123F42-87D4-05CA-DCD2-E3699C6EB469}"/>
          </ac:graphicFrameMkLst>
        </pc:graphicFrameChg>
      </pc:sldChg>
      <pc:sldChg chg="addSp delSp modSp mod">
        <pc:chgData name="KALINOWSKI Martin" userId="750c80ef-19b0-4308-a56a-c16dcc8f47b9" providerId="ADAL" clId="{61D79D5D-8BA6-4AB4-B93A-D35D151FEB81}" dt="2023-06-14T14:27:04.601" v="3263" actId="1076"/>
        <pc:sldMkLst>
          <pc:docMk/>
          <pc:sldMk cId="2295552553" sldId="264"/>
        </pc:sldMkLst>
        <pc:spChg chg="mod">
          <ac:chgData name="KALINOWSKI Martin" userId="750c80ef-19b0-4308-a56a-c16dcc8f47b9" providerId="ADAL" clId="{61D79D5D-8BA6-4AB4-B93A-D35D151FEB81}" dt="2023-06-14T10:39:09.382" v="863" actId="20577"/>
          <ac:spMkLst>
            <pc:docMk/>
            <pc:sldMk cId="2295552553" sldId="264"/>
            <ac:spMk id="2" creationId="{46089E85-C1D4-F8EB-8947-E04EDEBE8A24}"/>
          </ac:spMkLst>
        </pc:spChg>
        <pc:spChg chg="mod">
          <ac:chgData name="KALINOWSKI Martin" userId="750c80ef-19b0-4308-a56a-c16dcc8f47b9" providerId="ADAL" clId="{61D79D5D-8BA6-4AB4-B93A-D35D151FEB81}" dt="2023-06-12T22:07:40.404" v="15" actId="20577"/>
          <ac:spMkLst>
            <pc:docMk/>
            <pc:sldMk cId="2295552553" sldId="264"/>
            <ac:spMk id="6" creationId="{76D0244C-FEAF-A150-F497-94C51CF1DC93}"/>
          </ac:spMkLst>
        </pc:spChg>
        <pc:spChg chg="del">
          <ac:chgData name="KALINOWSKI Martin" userId="750c80ef-19b0-4308-a56a-c16dcc8f47b9" providerId="ADAL" clId="{61D79D5D-8BA6-4AB4-B93A-D35D151FEB81}" dt="2023-06-12T22:08:03.263" v="21" actId="478"/>
          <ac:spMkLst>
            <pc:docMk/>
            <pc:sldMk cId="2295552553" sldId="264"/>
            <ac:spMk id="8" creationId="{FE8A0C11-5F92-1A14-AFE9-A6BEE9BCA61D}"/>
          </ac:spMkLst>
        </pc:spChg>
        <pc:spChg chg="del">
          <ac:chgData name="KALINOWSKI Martin" userId="750c80ef-19b0-4308-a56a-c16dcc8f47b9" providerId="ADAL" clId="{61D79D5D-8BA6-4AB4-B93A-D35D151FEB81}" dt="2023-06-12T22:08:03.263" v="21" actId="478"/>
          <ac:spMkLst>
            <pc:docMk/>
            <pc:sldMk cId="2295552553" sldId="264"/>
            <ac:spMk id="9" creationId="{304EDF6E-41F6-1B54-083C-D0DAA14DE078}"/>
          </ac:spMkLst>
        </pc:spChg>
        <pc:spChg chg="del">
          <ac:chgData name="KALINOWSKI Martin" userId="750c80ef-19b0-4308-a56a-c16dcc8f47b9" providerId="ADAL" clId="{61D79D5D-8BA6-4AB4-B93A-D35D151FEB81}" dt="2023-06-12T22:08:03.263" v="21" actId="478"/>
          <ac:spMkLst>
            <pc:docMk/>
            <pc:sldMk cId="2295552553" sldId="264"/>
            <ac:spMk id="10" creationId="{84F7CC0E-710D-E53C-AD21-4242B1235612}"/>
          </ac:spMkLst>
        </pc:spChg>
        <pc:spChg chg="del">
          <ac:chgData name="KALINOWSKI Martin" userId="750c80ef-19b0-4308-a56a-c16dcc8f47b9" providerId="ADAL" clId="{61D79D5D-8BA6-4AB4-B93A-D35D151FEB81}" dt="2023-06-12T22:08:03.263" v="21" actId="478"/>
          <ac:spMkLst>
            <pc:docMk/>
            <pc:sldMk cId="2295552553" sldId="264"/>
            <ac:spMk id="11" creationId="{041975ED-A7FF-B402-9D40-472B349A3E51}"/>
          </ac:spMkLst>
        </pc:spChg>
        <pc:spChg chg="add mod">
          <ac:chgData name="KALINOWSKI Martin" userId="750c80ef-19b0-4308-a56a-c16dcc8f47b9" providerId="ADAL" clId="{61D79D5D-8BA6-4AB4-B93A-D35D151FEB81}" dt="2023-06-14T14:27:04.601" v="3263" actId="1076"/>
          <ac:spMkLst>
            <pc:docMk/>
            <pc:sldMk cId="2295552553" sldId="264"/>
            <ac:spMk id="21" creationId="{8A84977B-973F-81AA-1924-5D40BCD4E243}"/>
          </ac:spMkLst>
        </pc:spChg>
        <pc:picChg chg="add del">
          <ac:chgData name="KALINOWSKI Martin" userId="750c80ef-19b0-4308-a56a-c16dcc8f47b9" providerId="ADAL" clId="{61D79D5D-8BA6-4AB4-B93A-D35D151FEB81}" dt="2023-06-14T10:57:06.130" v="966" actId="478"/>
          <ac:picMkLst>
            <pc:docMk/>
            <pc:sldMk cId="2295552553" sldId="264"/>
            <ac:picMk id="4" creationId="{820F981D-4974-2119-2471-7C639D3D786B}"/>
          </ac:picMkLst>
        </pc:picChg>
        <pc:picChg chg="add del mod">
          <ac:chgData name="KALINOWSKI Martin" userId="750c80ef-19b0-4308-a56a-c16dcc8f47b9" providerId="ADAL" clId="{61D79D5D-8BA6-4AB4-B93A-D35D151FEB81}" dt="2023-06-14T10:57:14.926" v="968" actId="478"/>
          <ac:picMkLst>
            <pc:docMk/>
            <pc:sldMk cId="2295552553" sldId="264"/>
            <ac:picMk id="5" creationId="{FF6CD9F5-8A69-2EE2-1EB8-0F0F5F01A1CE}"/>
          </ac:picMkLst>
        </pc:picChg>
        <pc:picChg chg="del">
          <ac:chgData name="KALINOWSKI Martin" userId="750c80ef-19b0-4308-a56a-c16dcc8f47b9" providerId="ADAL" clId="{61D79D5D-8BA6-4AB4-B93A-D35D151FEB81}" dt="2023-06-12T22:07:59.747" v="20" actId="478"/>
          <ac:picMkLst>
            <pc:docMk/>
            <pc:sldMk cId="2295552553" sldId="264"/>
            <ac:picMk id="7" creationId="{7B7179D1-7127-4A62-C6A2-7C3F8D8B34A6}"/>
          </ac:picMkLst>
        </pc:picChg>
        <pc:picChg chg="add del mod">
          <ac:chgData name="KALINOWSKI Martin" userId="750c80ef-19b0-4308-a56a-c16dcc8f47b9" providerId="ADAL" clId="{61D79D5D-8BA6-4AB4-B93A-D35D151FEB81}" dt="2023-06-14T11:01:37.317" v="977" actId="478"/>
          <ac:picMkLst>
            <pc:docMk/>
            <pc:sldMk cId="2295552553" sldId="264"/>
            <ac:picMk id="12" creationId="{75042412-4BB2-BAB2-1F7F-B1C2C1AF1DF3}"/>
          </ac:picMkLst>
        </pc:picChg>
        <pc:picChg chg="add del mod">
          <ac:chgData name="KALINOWSKI Martin" userId="750c80ef-19b0-4308-a56a-c16dcc8f47b9" providerId="ADAL" clId="{61D79D5D-8BA6-4AB4-B93A-D35D151FEB81}" dt="2023-06-14T14:20:05.739" v="2987" actId="478"/>
          <ac:picMkLst>
            <pc:docMk/>
            <pc:sldMk cId="2295552553" sldId="264"/>
            <ac:picMk id="14" creationId="{0EC6E311-8651-1357-3C7A-139D05332C5A}"/>
          </ac:picMkLst>
        </pc:picChg>
        <pc:picChg chg="add del mod">
          <ac:chgData name="KALINOWSKI Martin" userId="750c80ef-19b0-4308-a56a-c16dcc8f47b9" providerId="ADAL" clId="{61D79D5D-8BA6-4AB4-B93A-D35D151FEB81}" dt="2023-06-14T11:25:38.696" v="992" actId="21"/>
          <ac:picMkLst>
            <pc:docMk/>
            <pc:sldMk cId="2295552553" sldId="264"/>
            <ac:picMk id="16" creationId="{C937CA6F-599A-FB1C-1F70-5563693B93B9}"/>
          </ac:picMkLst>
        </pc:picChg>
        <pc:picChg chg="add mod">
          <ac:chgData name="KALINOWSKI Martin" userId="750c80ef-19b0-4308-a56a-c16dcc8f47b9" providerId="ADAL" clId="{61D79D5D-8BA6-4AB4-B93A-D35D151FEB81}" dt="2023-06-14T11:25:42.549" v="993" actId="1076"/>
          <ac:picMkLst>
            <pc:docMk/>
            <pc:sldMk cId="2295552553" sldId="264"/>
            <ac:picMk id="18" creationId="{A49178B6-C87E-3E61-47B6-059C0086405F}"/>
          </ac:picMkLst>
        </pc:picChg>
        <pc:picChg chg="add mod">
          <ac:chgData name="KALINOWSKI Martin" userId="750c80ef-19b0-4308-a56a-c16dcc8f47b9" providerId="ADAL" clId="{61D79D5D-8BA6-4AB4-B93A-D35D151FEB81}" dt="2023-06-14T14:20:25.586" v="2990" actId="14100"/>
          <ac:picMkLst>
            <pc:docMk/>
            <pc:sldMk cId="2295552553" sldId="264"/>
            <ac:picMk id="20" creationId="{7FD30118-38C9-640D-E138-5C2512A6C34A}"/>
          </ac:picMkLst>
        </pc:picChg>
        <pc:cxnChg chg="del">
          <ac:chgData name="KALINOWSKI Martin" userId="750c80ef-19b0-4308-a56a-c16dcc8f47b9" providerId="ADAL" clId="{61D79D5D-8BA6-4AB4-B93A-D35D151FEB81}" dt="2023-06-12T22:08:03.263" v="21" actId="478"/>
          <ac:cxnSpMkLst>
            <pc:docMk/>
            <pc:sldMk cId="2295552553" sldId="264"/>
            <ac:cxnSpMk id="13" creationId="{A37C738C-7D18-EBE6-0EDD-D3FC7B239A4A}"/>
          </ac:cxnSpMkLst>
        </pc:cxnChg>
        <pc:cxnChg chg="del">
          <ac:chgData name="KALINOWSKI Martin" userId="750c80ef-19b0-4308-a56a-c16dcc8f47b9" providerId="ADAL" clId="{61D79D5D-8BA6-4AB4-B93A-D35D151FEB81}" dt="2023-06-12T22:08:03.263" v="21" actId="478"/>
          <ac:cxnSpMkLst>
            <pc:docMk/>
            <pc:sldMk cId="2295552553" sldId="264"/>
            <ac:cxnSpMk id="15" creationId="{7F31886C-5CB5-FD65-AFE2-9E04F3ED0B86}"/>
          </ac:cxnSpMkLst>
        </pc:cxnChg>
        <pc:cxnChg chg="del">
          <ac:chgData name="KALINOWSKI Martin" userId="750c80ef-19b0-4308-a56a-c16dcc8f47b9" providerId="ADAL" clId="{61D79D5D-8BA6-4AB4-B93A-D35D151FEB81}" dt="2023-06-12T22:08:03.263" v="21" actId="478"/>
          <ac:cxnSpMkLst>
            <pc:docMk/>
            <pc:sldMk cId="2295552553" sldId="264"/>
            <ac:cxnSpMk id="17" creationId="{47B128E7-84BC-0C6B-9910-0850F20F4B35}"/>
          </ac:cxnSpMkLst>
        </pc:cxnChg>
        <pc:cxnChg chg="del">
          <ac:chgData name="KALINOWSKI Martin" userId="750c80ef-19b0-4308-a56a-c16dcc8f47b9" providerId="ADAL" clId="{61D79D5D-8BA6-4AB4-B93A-D35D151FEB81}" dt="2023-06-12T22:08:03.263" v="21" actId="478"/>
          <ac:cxnSpMkLst>
            <pc:docMk/>
            <pc:sldMk cId="2295552553" sldId="264"/>
            <ac:cxnSpMk id="19" creationId="{97712E58-F8B2-D510-EBFC-C2094AE41100}"/>
          </ac:cxnSpMkLst>
        </pc:cxnChg>
      </pc:sldChg>
      <pc:sldChg chg="addSp modSp mod">
        <pc:chgData name="KALINOWSKI Martin" userId="750c80ef-19b0-4308-a56a-c16dcc8f47b9" providerId="ADAL" clId="{61D79D5D-8BA6-4AB4-B93A-D35D151FEB81}" dt="2023-06-14T14:12:45.149" v="2971" actId="20577"/>
        <pc:sldMkLst>
          <pc:docMk/>
          <pc:sldMk cId="2852003000" sldId="265"/>
        </pc:sldMkLst>
        <pc:spChg chg="mod">
          <ac:chgData name="KALINOWSKI Martin" userId="750c80ef-19b0-4308-a56a-c16dcc8f47b9" providerId="ADAL" clId="{61D79D5D-8BA6-4AB4-B93A-D35D151FEB81}" dt="2023-06-14T11:53:10.852" v="1824" actId="20577"/>
          <ac:spMkLst>
            <pc:docMk/>
            <pc:sldMk cId="2852003000" sldId="265"/>
            <ac:spMk id="2" creationId="{46089E85-C1D4-F8EB-8947-E04EDEBE8A24}"/>
          </ac:spMkLst>
        </pc:spChg>
        <pc:spChg chg="mod">
          <ac:chgData name="KALINOWSKI Martin" userId="750c80ef-19b0-4308-a56a-c16dcc8f47b9" providerId="ADAL" clId="{61D79D5D-8BA6-4AB4-B93A-D35D151FEB81}" dt="2023-06-14T14:12:45.149" v="2971" actId="20577"/>
          <ac:spMkLst>
            <pc:docMk/>
            <pc:sldMk cId="2852003000" sldId="265"/>
            <ac:spMk id="3" creationId="{4A0EAAE9-8A13-3C2F-2EAC-87BA00EE6508}"/>
          </ac:spMkLst>
        </pc:spChg>
        <pc:spChg chg="mod">
          <ac:chgData name="KALINOWSKI Martin" userId="750c80ef-19b0-4308-a56a-c16dcc8f47b9" providerId="ADAL" clId="{61D79D5D-8BA6-4AB4-B93A-D35D151FEB81}" dt="2023-06-12T22:07:48.341" v="17" actId="20577"/>
          <ac:spMkLst>
            <pc:docMk/>
            <pc:sldMk cId="2852003000" sldId="265"/>
            <ac:spMk id="6" creationId="{9ADE5F83-69D0-A1F2-B6CA-29BCE0C3D25B}"/>
          </ac:spMkLst>
        </pc:spChg>
        <pc:picChg chg="add mod modCrop">
          <ac:chgData name="KALINOWSKI Martin" userId="750c80ef-19b0-4308-a56a-c16dcc8f47b9" providerId="ADAL" clId="{61D79D5D-8BA6-4AB4-B93A-D35D151FEB81}" dt="2023-06-14T13:55:38.803" v="2140" actId="14100"/>
          <ac:picMkLst>
            <pc:docMk/>
            <pc:sldMk cId="2852003000" sldId="265"/>
            <ac:picMk id="4" creationId="{A8039760-DF6E-AC40-04F6-407D45AC104D}"/>
          </ac:picMkLst>
        </pc:picChg>
        <pc:picChg chg="add mod modCrop">
          <ac:chgData name="KALINOWSKI Martin" userId="750c80ef-19b0-4308-a56a-c16dcc8f47b9" providerId="ADAL" clId="{61D79D5D-8BA6-4AB4-B93A-D35D151FEB81}" dt="2023-06-14T13:55:24.542" v="2138" actId="14100"/>
          <ac:picMkLst>
            <pc:docMk/>
            <pc:sldMk cId="2852003000" sldId="265"/>
            <ac:picMk id="7" creationId="{0392BCB3-7C10-3792-A2B0-5A87F4F5F440}"/>
          </ac:picMkLst>
        </pc:picChg>
      </pc:sldChg>
      <pc:sldChg chg="modSp mod">
        <pc:chgData name="KALINOWSKI Martin" userId="750c80ef-19b0-4308-a56a-c16dcc8f47b9" providerId="ADAL" clId="{61D79D5D-8BA6-4AB4-B93A-D35D151FEB81}" dt="2023-06-14T10:36:36.303" v="857" actId="20577"/>
        <pc:sldMkLst>
          <pc:docMk/>
          <pc:sldMk cId="3222638632" sldId="266"/>
        </pc:sldMkLst>
        <pc:spChg chg="mod">
          <ac:chgData name="KALINOWSKI Martin" userId="750c80ef-19b0-4308-a56a-c16dcc8f47b9" providerId="ADAL" clId="{61D79D5D-8BA6-4AB4-B93A-D35D151FEB81}" dt="2023-06-14T10:36:36.303" v="857" actId="20577"/>
          <ac:spMkLst>
            <pc:docMk/>
            <pc:sldMk cId="3222638632" sldId="266"/>
            <ac:spMk id="3" creationId="{4A0EAAE9-8A13-3C2F-2EAC-87BA00EE6508}"/>
          </ac:spMkLst>
        </pc:spChg>
        <pc:spChg chg="mod">
          <ac:chgData name="KALINOWSKI Martin" userId="750c80ef-19b0-4308-a56a-c16dcc8f47b9" providerId="ADAL" clId="{61D79D5D-8BA6-4AB4-B93A-D35D151FEB81}" dt="2023-06-12T22:07:55.013" v="19" actId="20577"/>
          <ac:spMkLst>
            <pc:docMk/>
            <pc:sldMk cId="3222638632" sldId="266"/>
            <ac:spMk id="6" creationId="{9ADE5F83-69D0-A1F2-B6CA-29BCE0C3D25B}"/>
          </ac:spMkLst>
        </pc:spChg>
      </pc:sldChg>
      <pc:sldChg chg="addSp delSp modSp add mod">
        <pc:chgData name="KALINOWSKI Martin" userId="750c80ef-19b0-4308-a56a-c16dcc8f47b9" providerId="ADAL" clId="{61D79D5D-8BA6-4AB4-B93A-D35D151FEB81}" dt="2023-06-14T10:42:16.351" v="907" actId="12"/>
        <pc:sldMkLst>
          <pc:docMk/>
          <pc:sldMk cId="2454252292" sldId="267"/>
        </pc:sldMkLst>
        <pc:spChg chg="mod">
          <ac:chgData name="KALINOWSKI Martin" userId="750c80ef-19b0-4308-a56a-c16dcc8f47b9" providerId="ADAL" clId="{61D79D5D-8BA6-4AB4-B93A-D35D151FEB81}" dt="2023-06-13T20:04:57.939" v="746" actId="20577"/>
          <ac:spMkLst>
            <pc:docMk/>
            <pc:sldMk cId="2454252292" sldId="267"/>
            <ac:spMk id="2" creationId="{46089E85-C1D4-F8EB-8947-E04EDEBE8A24}"/>
          </ac:spMkLst>
        </pc:spChg>
        <pc:spChg chg="mod">
          <ac:chgData name="KALINOWSKI Martin" userId="750c80ef-19b0-4308-a56a-c16dcc8f47b9" providerId="ADAL" clId="{61D79D5D-8BA6-4AB4-B93A-D35D151FEB81}" dt="2023-06-14T10:42:16.351" v="907" actId="12"/>
          <ac:spMkLst>
            <pc:docMk/>
            <pc:sldMk cId="2454252292" sldId="267"/>
            <ac:spMk id="4" creationId="{06EC275D-9725-9EA3-E6F3-7563AC1ED5FB}"/>
          </ac:spMkLst>
        </pc:spChg>
        <pc:graphicFrameChg chg="del">
          <ac:chgData name="KALINOWSKI Martin" userId="750c80ef-19b0-4308-a56a-c16dcc8f47b9" providerId="ADAL" clId="{61D79D5D-8BA6-4AB4-B93A-D35D151FEB81}" dt="2023-06-13T20:05:02.611" v="747" actId="478"/>
          <ac:graphicFrameMkLst>
            <pc:docMk/>
            <pc:sldMk cId="2454252292" sldId="267"/>
            <ac:graphicFrameMk id="5" creationId="{93123F42-87D4-05CA-DCD2-E3699C6EB469}"/>
          </ac:graphicFrameMkLst>
        </pc:graphicFrameChg>
        <pc:picChg chg="add mod">
          <ac:chgData name="KALINOWSKI Martin" userId="750c80ef-19b0-4308-a56a-c16dcc8f47b9" providerId="ADAL" clId="{61D79D5D-8BA6-4AB4-B93A-D35D151FEB81}" dt="2023-06-14T10:41:58.632" v="890" actId="14861"/>
          <ac:picMkLst>
            <pc:docMk/>
            <pc:sldMk cId="2454252292" sldId="267"/>
            <ac:picMk id="7" creationId="{17142C8D-9250-8DAF-2E08-B4610B667E0A}"/>
          </ac:picMkLst>
        </pc:picChg>
      </pc:sldChg>
      <pc:sldChg chg="addSp modSp add mod">
        <pc:chgData name="KALINOWSKI Martin" userId="750c80ef-19b0-4308-a56a-c16dcc8f47b9" providerId="ADAL" clId="{61D79D5D-8BA6-4AB4-B93A-D35D151FEB81}" dt="2023-06-14T11:56:33.273" v="1979" actId="20577"/>
        <pc:sldMkLst>
          <pc:docMk/>
          <pc:sldMk cId="2561245090" sldId="268"/>
        </pc:sldMkLst>
        <pc:spChg chg="mod">
          <ac:chgData name="KALINOWSKI Martin" userId="750c80ef-19b0-4308-a56a-c16dcc8f47b9" providerId="ADAL" clId="{61D79D5D-8BA6-4AB4-B93A-D35D151FEB81}" dt="2023-06-14T10:39:20.819" v="866" actId="20577"/>
          <ac:spMkLst>
            <pc:docMk/>
            <pc:sldMk cId="2561245090" sldId="268"/>
            <ac:spMk id="2" creationId="{46089E85-C1D4-F8EB-8947-E04EDEBE8A24}"/>
          </ac:spMkLst>
        </pc:spChg>
        <pc:spChg chg="add mod">
          <ac:chgData name="KALINOWSKI Martin" userId="750c80ef-19b0-4308-a56a-c16dcc8f47b9" providerId="ADAL" clId="{61D79D5D-8BA6-4AB4-B93A-D35D151FEB81}" dt="2023-06-14T11:56:33.273" v="1979" actId="20577"/>
          <ac:spMkLst>
            <pc:docMk/>
            <pc:sldMk cId="2561245090" sldId="268"/>
            <ac:spMk id="5" creationId="{ADE3123C-CCC8-4C11-C78A-1D9532DD5C78}"/>
          </ac:spMkLst>
        </pc:spChg>
      </pc:sldChg>
      <pc:sldChg chg="addSp delSp modSp add mod">
        <pc:chgData name="KALINOWSKI Martin" userId="750c80ef-19b0-4308-a56a-c16dcc8f47b9" providerId="ADAL" clId="{61D79D5D-8BA6-4AB4-B93A-D35D151FEB81}" dt="2023-06-14T14:28:23.813" v="3356" actId="20577"/>
        <pc:sldMkLst>
          <pc:docMk/>
          <pc:sldMk cId="854039078" sldId="269"/>
        </pc:sldMkLst>
        <pc:spChg chg="mod">
          <ac:chgData name="KALINOWSKI Martin" userId="750c80ef-19b0-4308-a56a-c16dcc8f47b9" providerId="ADAL" clId="{61D79D5D-8BA6-4AB4-B93A-D35D151FEB81}" dt="2023-06-14T11:29:35.314" v="1002" actId="20577"/>
          <ac:spMkLst>
            <pc:docMk/>
            <pc:sldMk cId="854039078" sldId="269"/>
            <ac:spMk id="2" creationId="{46089E85-C1D4-F8EB-8947-E04EDEBE8A24}"/>
          </ac:spMkLst>
        </pc:spChg>
        <pc:spChg chg="add mod">
          <ac:chgData name="KALINOWSKI Martin" userId="750c80ef-19b0-4308-a56a-c16dcc8f47b9" providerId="ADAL" clId="{61D79D5D-8BA6-4AB4-B93A-D35D151FEB81}" dt="2023-06-14T14:28:23.813" v="3356" actId="20577"/>
          <ac:spMkLst>
            <pc:docMk/>
            <pc:sldMk cId="854039078" sldId="269"/>
            <ac:spMk id="11" creationId="{B41B867D-1450-F8BA-9D53-045C1C7A024C}"/>
          </ac:spMkLst>
        </pc:spChg>
        <pc:picChg chg="add del mod">
          <ac:chgData name="KALINOWSKI Martin" userId="750c80ef-19b0-4308-a56a-c16dcc8f47b9" providerId="ADAL" clId="{61D79D5D-8BA6-4AB4-B93A-D35D151FEB81}" dt="2023-06-14T11:20:48.393" v="983" actId="478"/>
          <ac:picMkLst>
            <pc:docMk/>
            <pc:sldMk cId="854039078" sldId="269"/>
            <ac:picMk id="4" creationId="{8ADB0468-5E89-3C54-4CEF-5945DA3AA568}"/>
          </ac:picMkLst>
        </pc:picChg>
        <pc:picChg chg="add del mod">
          <ac:chgData name="KALINOWSKI Martin" userId="750c80ef-19b0-4308-a56a-c16dcc8f47b9" providerId="ADAL" clId="{61D79D5D-8BA6-4AB4-B93A-D35D151FEB81}" dt="2023-06-14T11:28:27.533" v="997" actId="478"/>
          <ac:picMkLst>
            <pc:docMk/>
            <pc:sldMk cId="854039078" sldId="269"/>
            <ac:picMk id="5" creationId="{3019A18F-FE55-4A77-45BA-28EC82A2C848}"/>
          </ac:picMkLst>
        </pc:picChg>
        <pc:picChg chg="add mod">
          <ac:chgData name="KALINOWSKI Martin" userId="750c80ef-19b0-4308-a56a-c16dcc8f47b9" providerId="ADAL" clId="{61D79D5D-8BA6-4AB4-B93A-D35D151FEB81}" dt="2023-06-14T11:25:51.236" v="995" actId="1076"/>
          <ac:picMkLst>
            <pc:docMk/>
            <pc:sldMk cId="854039078" sldId="269"/>
            <ac:picMk id="7" creationId="{C4651A50-B8B0-ADAA-AFBC-921117991BC8}"/>
          </ac:picMkLst>
        </pc:picChg>
        <pc:picChg chg="add del mod">
          <ac:chgData name="KALINOWSKI Martin" userId="750c80ef-19b0-4308-a56a-c16dcc8f47b9" providerId="ADAL" clId="{61D79D5D-8BA6-4AB4-B93A-D35D151FEB81}" dt="2023-06-14T14:22:40.184" v="2991" actId="478"/>
          <ac:picMkLst>
            <pc:docMk/>
            <pc:sldMk cId="854039078" sldId="269"/>
            <ac:picMk id="8" creationId="{580E5EF1-DEE6-6AE0-188D-B8508A6A7B45}"/>
          </ac:picMkLst>
        </pc:picChg>
        <pc:picChg chg="add mod">
          <ac:chgData name="KALINOWSKI Martin" userId="750c80ef-19b0-4308-a56a-c16dcc8f47b9" providerId="ADAL" clId="{61D79D5D-8BA6-4AB4-B93A-D35D151FEB81}" dt="2023-06-14T14:22:55.133" v="2994" actId="14100"/>
          <ac:picMkLst>
            <pc:docMk/>
            <pc:sldMk cId="854039078" sldId="269"/>
            <ac:picMk id="9" creationId="{FBDE6A4D-AC14-3AC7-A02C-23920D07160B}"/>
          </ac:picMkLst>
        </pc:picChg>
        <pc:picChg chg="add del mod">
          <ac:chgData name="KALINOWSKI Martin" userId="750c80ef-19b0-4308-a56a-c16dcc8f47b9" providerId="ADAL" clId="{61D79D5D-8BA6-4AB4-B93A-D35D151FEB81}" dt="2023-06-14T14:27:35.489" v="3267"/>
          <ac:picMkLst>
            <pc:docMk/>
            <pc:sldMk cId="854039078" sldId="269"/>
            <ac:picMk id="10" creationId="{ED90D77C-40B9-0781-AD66-DB9B8F89C45D}"/>
          </ac:picMkLst>
        </pc:picChg>
        <pc:picChg chg="del">
          <ac:chgData name="KALINOWSKI Martin" userId="750c80ef-19b0-4308-a56a-c16dcc8f47b9" providerId="ADAL" clId="{61D79D5D-8BA6-4AB4-B93A-D35D151FEB81}" dt="2023-06-14T11:21:18.053" v="986" actId="478"/>
          <ac:picMkLst>
            <pc:docMk/>
            <pc:sldMk cId="854039078" sldId="269"/>
            <ac:picMk id="12" creationId="{75042412-4BB2-BAB2-1F7F-B1C2C1AF1DF3}"/>
          </ac:picMkLst>
        </pc:picChg>
        <pc:picChg chg="del">
          <ac:chgData name="KALINOWSKI Martin" userId="750c80ef-19b0-4308-a56a-c16dcc8f47b9" providerId="ADAL" clId="{61D79D5D-8BA6-4AB4-B93A-D35D151FEB81}" dt="2023-06-14T11:01:32.942" v="976" actId="478"/>
          <ac:picMkLst>
            <pc:docMk/>
            <pc:sldMk cId="854039078" sldId="269"/>
            <ac:picMk id="14" creationId="{0EC6E311-8651-1357-3C7A-139D05332C5A}"/>
          </ac:picMkLst>
        </pc:picChg>
      </pc:sldChg>
      <pc:sldChg chg="addSp delSp modSp add mod">
        <pc:chgData name="KALINOWSKI Martin" userId="750c80ef-19b0-4308-a56a-c16dcc8f47b9" providerId="ADAL" clId="{61D79D5D-8BA6-4AB4-B93A-D35D151FEB81}" dt="2023-06-14T14:25:14.341" v="3117" actId="15"/>
        <pc:sldMkLst>
          <pc:docMk/>
          <pc:sldMk cId="3027181914" sldId="270"/>
        </pc:sldMkLst>
        <pc:spChg chg="mod">
          <ac:chgData name="KALINOWSKI Martin" userId="750c80ef-19b0-4308-a56a-c16dcc8f47b9" providerId="ADAL" clId="{61D79D5D-8BA6-4AB4-B93A-D35D151FEB81}" dt="2023-06-14T11:29:42.579" v="1004" actId="20577"/>
          <ac:spMkLst>
            <pc:docMk/>
            <pc:sldMk cId="3027181914" sldId="270"/>
            <ac:spMk id="2" creationId="{46089E85-C1D4-F8EB-8947-E04EDEBE8A24}"/>
          </ac:spMkLst>
        </pc:spChg>
        <pc:spChg chg="add mod">
          <ac:chgData name="KALINOWSKI Martin" userId="750c80ef-19b0-4308-a56a-c16dcc8f47b9" providerId="ADAL" clId="{61D79D5D-8BA6-4AB4-B93A-D35D151FEB81}" dt="2023-06-14T14:25:14.341" v="3117" actId="15"/>
          <ac:spMkLst>
            <pc:docMk/>
            <pc:sldMk cId="3027181914" sldId="270"/>
            <ac:spMk id="11" creationId="{DEB57B36-792B-6650-A7B3-9D2A28856685}"/>
          </ac:spMkLst>
        </pc:spChg>
        <pc:picChg chg="add del mod">
          <ac:chgData name="KALINOWSKI Martin" userId="750c80ef-19b0-4308-a56a-c16dcc8f47b9" providerId="ADAL" clId="{61D79D5D-8BA6-4AB4-B93A-D35D151FEB81}" dt="2023-06-14T11:25:31.986" v="991" actId="478"/>
          <ac:picMkLst>
            <pc:docMk/>
            <pc:sldMk cId="3027181914" sldId="270"/>
            <ac:picMk id="4" creationId="{3E3EAC14-4BB6-88FB-2701-863AAB5CFA16}"/>
          </ac:picMkLst>
        </pc:picChg>
        <pc:picChg chg="del">
          <ac:chgData name="KALINOWSKI Martin" userId="750c80ef-19b0-4308-a56a-c16dcc8f47b9" providerId="ADAL" clId="{61D79D5D-8BA6-4AB4-B93A-D35D151FEB81}" dt="2023-06-14T11:25:19.002" v="988" actId="478"/>
          <ac:picMkLst>
            <pc:docMk/>
            <pc:sldMk cId="3027181914" sldId="270"/>
            <ac:picMk id="5" creationId="{3019A18F-FE55-4A77-45BA-28EC82A2C848}"/>
          </ac:picMkLst>
        </pc:picChg>
        <pc:picChg chg="add mod">
          <ac:chgData name="KALINOWSKI Martin" userId="750c80ef-19b0-4308-a56a-c16dcc8f47b9" providerId="ADAL" clId="{61D79D5D-8BA6-4AB4-B93A-D35D151FEB81}" dt="2023-06-14T11:30:45.861" v="1009" actId="1076"/>
          <ac:picMkLst>
            <pc:docMk/>
            <pc:sldMk cId="3027181914" sldId="270"/>
            <ac:picMk id="7" creationId="{2E644379-5FED-08E4-A253-20AF83099203}"/>
          </ac:picMkLst>
        </pc:picChg>
        <pc:picChg chg="add mod">
          <ac:chgData name="KALINOWSKI Martin" userId="750c80ef-19b0-4308-a56a-c16dcc8f47b9" providerId="ADAL" clId="{61D79D5D-8BA6-4AB4-B93A-D35D151FEB81}" dt="2023-06-14T11:30:40.955" v="1008" actId="1076"/>
          <ac:picMkLst>
            <pc:docMk/>
            <pc:sldMk cId="3027181914" sldId="270"/>
            <ac:picMk id="8" creationId="{490902C5-B865-9380-4DF8-EE702309E1F1}"/>
          </ac:picMkLst>
        </pc:picChg>
        <pc:picChg chg="add mod">
          <ac:chgData name="KALINOWSKI Martin" userId="750c80ef-19b0-4308-a56a-c16dcc8f47b9" providerId="ADAL" clId="{61D79D5D-8BA6-4AB4-B93A-D35D151FEB81}" dt="2023-06-14T11:31:09.938" v="1011" actId="1076"/>
          <ac:picMkLst>
            <pc:docMk/>
            <pc:sldMk cId="3027181914" sldId="270"/>
            <ac:picMk id="9" creationId="{397AD31D-259B-FD7C-B1C5-8E724FA7E280}"/>
          </ac:picMkLst>
        </pc:picChg>
      </pc:sldChg>
      <pc:sldChg chg="addSp modSp add mod ord">
        <pc:chgData name="KALINOWSKI Martin" userId="750c80ef-19b0-4308-a56a-c16dcc8f47b9" providerId="ADAL" clId="{61D79D5D-8BA6-4AB4-B93A-D35D151FEB81}" dt="2023-06-14T14:12:00.500" v="2887"/>
        <pc:sldMkLst>
          <pc:docMk/>
          <pc:sldMk cId="3987979382" sldId="271"/>
        </pc:sldMkLst>
        <pc:spChg chg="mod">
          <ac:chgData name="KALINOWSKI Martin" userId="750c80ef-19b0-4308-a56a-c16dcc8f47b9" providerId="ADAL" clId="{61D79D5D-8BA6-4AB4-B93A-D35D151FEB81}" dt="2023-06-14T14:12:00.500" v="2887"/>
          <ac:spMkLst>
            <pc:docMk/>
            <pc:sldMk cId="3987979382" sldId="271"/>
            <ac:spMk id="3" creationId="{4A0EAAE9-8A13-3C2F-2EAC-87BA00EE6508}"/>
          </ac:spMkLst>
        </pc:spChg>
        <pc:picChg chg="add mod">
          <ac:chgData name="KALINOWSKI Martin" userId="750c80ef-19b0-4308-a56a-c16dcc8f47b9" providerId="ADAL" clId="{61D79D5D-8BA6-4AB4-B93A-D35D151FEB81}" dt="2023-06-14T13:56:25.693" v="2145" actId="1076"/>
          <ac:picMkLst>
            <pc:docMk/>
            <pc:sldMk cId="3987979382" sldId="271"/>
            <ac:picMk id="4" creationId="{E889943B-BB09-A74B-6872-4AF55030DE9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ndard"/>
        <c:varyColors val="0"/>
        <c:ser>
          <c:idx val="1"/>
          <c:order val="0"/>
          <c:tx>
            <c:v>Number of detected tests</c:v>
          </c:tx>
          <c:spPr>
            <a:solidFill>
              <a:schemeClr val="accent2"/>
            </a:solidFill>
            <a:ln>
              <a:noFill/>
            </a:ln>
            <a:effectLst/>
            <a:sp3d/>
          </c:spPr>
          <c:invertIfNegative val="0"/>
          <c:cat>
            <c:numRef>
              <c:f>Raw!$C$171:$C$208</c:f>
              <c:numCache>
                <c:formatCode>General</c:formatCode>
                <c:ptCount val="38"/>
                <c:pt idx="0">
                  <c:v>1964</c:v>
                </c:pt>
                <c:pt idx="1">
                  <c:v>1965</c:v>
                </c:pt>
                <c:pt idx="2">
                  <c:v>1966</c:v>
                </c:pt>
                <c:pt idx="3">
                  <c:v>1967</c:v>
                </c:pt>
                <c:pt idx="4">
                  <c:v>1968</c:v>
                </c:pt>
                <c:pt idx="5">
                  <c:v>1969</c:v>
                </c:pt>
                <c:pt idx="6">
                  <c:v>1970</c:v>
                </c:pt>
                <c:pt idx="7">
                  <c:v>1971</c:v>
                </c:pt>
                <c:pt idx="8">
                  <c:v>1972</c:v>
                </c:pt>
                <c:pt idx="9">
                  <c:v>1973</c:v>
                </c:pt>
                <c:pt idx="10">
                  <c:v>1974</c:v>
                </c:pt>
                <c:pt idx="11">
                  <c:v>1975</c:v>
                </c:pt>
                <c:pt idx="12">
                  <c:v>1976</c:v>
                </c:pt>
                <c:pt idx="13">
                  <c:v>1977</c:v>
                </c:pt>
                <c:pt idx="14">
                  <c:v>1978</c:v>
                </c:pt>
                <c:pt idx="15">
                  <c:v>1979</c:v>
                </c:pt>
                <c:pt idx="16">
                  <c:v>1980</c:v>
                </c:pt>
                <c:pt idx="17">
                  <c:v>1981</c:v>
                </c:pt>
                <c:pt idx="18">
                  <c:v>1982</c:v>
                </c:pt>
                <c:pt idx="19">
                  <c:v>1983</c:v>
                </c:pt>
                <c:pt idx="20">
                  <c:v>1984</c:v>
                </c:pt>
                <c:pt idx="21">
                  <c:v>1985</c:v>
                </c:pt>
                <c:pt idx="22">
                  <c:v>1986</c:v>
                </c:pt>
                <c:pt idx="23">
                  <c:v>1987</c:v>
                </c:pt>
                <c:pt idx="24">
                  <c:v>1988</c:v>
                </c:pt>
                <c:pt idx="25">
                  <c:v>1989</c:v>
                </c:pt>
                <c:pt idx="26">
                  <c:v>1990</c:v>
                </c:pt>
                <c:pt idx="27">
                  <c:v>1991</c:v>
                </c:pt>
                <c:pt idx="28">
                  <c:v>1992</c:v>
                </c:pt>
                <c:pt idx="29">
                  <c:v>1993</c:v>
                </c:pt>
                <c:pt idx="30">
                  <c:v>1994</c:v>
                </c:pt>
                <c:pt idx="31">
                  <c:v>1995</c:v>
                </c:pt>
                <c:pt idx="32">
                  <c:v>1996</c:v>
                </c:pt>
                <c:pt idx="33">
                  <c:v>1997</c:v>
                </c:pt>
                <c:pt idx="34">
                  <c:v>1998</c:v>
                </c:pt>
                <c:pt idx="35">
                  <c:v>1999</c:v>
                </c:pt>
                <c:pt idx="36">
                  <c:v>2000</c:v>
                </c:pt>
                <c:pt idx="37">
                  <c:v>2001</c:v>
                </c:pt>
              </c:numCache>
            </c:numRef>
          </c:cat>
          <c:val>
            <c:numRef>
              <c:f>Raw!$D$171:$D$208</c:f>
              <c:numCache>
                <c:formatCode>General</c:formatCode>
                <c:ptCount val="38"/>
                <c:pt idx="0">
                  <c:v>0</c:v>
                </c:pt>
                <c:pt idx="1">
                  <c:v>2</c:v>
                </c:pt>
                <c:pt idx="2">
                  <c:v>4</c:v>
                </c:pt>
                <c:pt idx="3">
                  <c:v>2</c:v>
                </c:pt>
                <c:pt idx="4">
                  <c:v>3</c:v>
                </c:pt>
                <c:pt idx="5">
                  <c:v>1</c:v>
                </c:pt>
                <c:pt idx="6">
                  <c:v>3</c:v>
                </c:pt>
                <c:pt idx="7">
                  <c:v>2</c:v>
                </c:pt>
                <c:pt idx="8">
                  <c:v>2</c:v>
                </c:pt>
                <c:pt idx="9">
                  <c:v>1</c:v>
                </c:pt>
                <c:pt idx="10">
                  <c:v>2</c:v>
                </c:pt>
                <c:pt idx="11">
                  <c:v>1</c:v>
                </c:pt>
                <c:pt idx="12">
                  <c:v>4</c:v>
                </c:pt>
                <c:pt idx="13">
                  <c:v>0</c:v>
                </c:pt>
                <c:pt idx="14">
                  <c:v>3</c:v>
                </c:pt>
                <c:pt idx="15">
                  <c:v>0</c:v>
                </c:pt>
                <c:pt idx="16">
                  <c:v>1</c:v>
                </c:pt>
                <c:pt idx="17">
                  <c:v>0</c:v>
                </c:pt>
                <c:pt idx="18">
                  <c:v>0</c:v>
                </c:pt>
                <c:pt idx="19">
                  <c:v>0</c:v>
                </c:pt>
                <c:pt idx="20">
                  <c:v>0</c:v>
                </c:pt>
                <c:pt idx="21">
                  <c:v>0</c:v>
                </c:pt>
                <c:pt idx="22">
                  <c:v>0</c:v>
                </c:pt>
                <c:pt idx="23">
                  <c:v>2</c:v>
                </c:pt>
                <c:pt idx="24">
                  <c:v>0</c:v>
                </c:pt>
                <c:pt idx="25">
                  <c:v>0</c:v>
                </c:pt>
                <c:pt idx="26">
                  <c:v>1</c:v>
                </c:pt>
                <c:pt idx="27">
                  <c:v>0</c:v>
                </c:pt>
                <c:pt idx="28">
                  <c:v>0</c:v>
                </c:pt>
                <c:pt idx="29">
                  <c:v>0</c:v>
                </c:pt>
                <c:pt idx="30">
                  <c:v>0</c:v>
                </c:pt>
                <c:pt idx="31">
                  <c:v>0</c:v>
                </c:pt>
                <c:pt idx="32">
                  <c:v>1</c:v>
                </c:pt>
                <c:pt idx="33">
                  <c:v>0</c:v>
                </c:pt>
                <c:pt idx="34">
                  <c:v>0</c:v>
                </c:pt>
                <c:pt idx="35">
                  <c:v>0</c:v>
                </c:pt>
                <c:pt idx="36">
                  <c:v>0</c:v>
                </c:pt>
                <c:pt idx="37">
                  <c:v>0</c:v>
                </c:pt>
              </c:numCache>
            </c:numRef>
          </c:val>
          <c:extLst>
            <c:ext xmlns:c16="http://schemas.microsoft.com/office/drawing/2014/chart" uri="{C3380CC4-5D6E-409C-BE32-E72D297353CC}">
              <c16:uniqueId val="{00000000-C281-4FD8-8D45-1EF5F175A44D}"/>
            </c:ext>
          </c:extLst>
        </c:ser>
        <c:ser>
          <c:idx val="2"/>
          <c:order val="1"/>
          <c:tx>
            <c:v>Number of publications</c:v>
          </c:tx>
          <c:spPr>
            <a:solidFill>
              <a:schemeClr val="accent3"/>
            </a:solidFill>
            <a:ln>
              <a:noFill/>
            </a:ln>
            <a:effectLst/>
            <a:sp3d/>
          </c:spPr>
          <c:invertIfNegative val="0"/>
          <c:cat>
            <c:numRef>
              <c:f>Raw!$C$171:$C$208</c:f>
              <c:numCache>
                <c:formatCode>General</c:formatCode>
                <c:ptCount val="38"/>
                <c:pt idx="0">
                  <c:v>1964</c:v>
                </c:pt>
                <c:pt idx="1">
                  <c:v>1965</c:v>
                </c:pt>
                <c:pt idx="2">
                  <c:v>1966</c:v>
                </c:pt>
                <c:pt idx="3">
                  <c:v>1967</c:v>
                </c:pt>
                <c:pt idx="4">
                  <c:v>1968</c:v>
                </c:pt>
                <c:pt idx="5">
                  <c:v>1969</c:v>
                </c:pt>
                <c:pt idx="6">
                  <c:v>1970</c:v>
                </c:pt>
                <c:pt idx="7">
                  <c:v>1971</c:v>
                </c:pt>
                <c:pt idx="8">
                  <c:v>1972</c:v>
                </c:pt>
                <c:pt idx="9">
                  <c:v>1973</c:v>
                </c:pt>
                <c:pt idx="10">
                  <c:v>1974</c:v>
                </c:pt>
                <c:pt idx="11">
                  <c:v>1975</c:v>
                </c:pt>
                <c:pt idx="12">
                  <c:v>1976</c:v>
                </c:pt>
                <c:pt idx="13">
                  <c:v>1977</c:v>
                </c:pt>
                <c:pt idx="14">
                  <c:v>1978</c:v>
                </c:pt>
                <c:pt idx="15">
                  <c:v>1979</c:v>
                </c:pt>
                <c:pt idx="16">
                  <c:v>1980</c:v>
                </c:pt>
                <c:pt idx="17">
                  <c:v>1981</c:v>
                </c:pt>
                <c:pt idx="18">
                  <c:v>1982</c:v>
                </c:pt>
                <c:pt idx="19">
                  <c:v>1983</c:v>
                </c:pt>
                <c:pt idx="20">
                  <c:v>1984</c:v>
                </c:pt>
                <c:pt idx="21">
                  <c:v>1985</c:v>
                </c:pt>
                <c:pt idx="22">
                  <c:v>1986</c:v>
                </c:pt>
                <c:pt idx="23">
                  <c:v>1987</c:v>
                </c:pt>
                <c:pt idx="24">
                  <c:v>1988</c:v>
                </c:pt>
                <c:pt idx="25">
                  <c:v>1989</c:v>
                </c:pt>
                <c:pt idx="26">
                  <c:v>1990</c:v>
                </c:pt>
                <c:pt idx="27">
                  <c:v>1991</c:v>
                </c:pt>
                <c:pt idx="28">
                  <c:v>1992</c:v>
                </c:pt>
                <c:pt idx="29">
                  <c:v>1993</c:v>
                </c:pt>
                <c:pt idx="30">
                  <c:v>1994</c:v>
                </c:pt>
                <c:pt idx="31">
                  <c:v>1995</c:v>
                </c:pt>
                <c:pt idx="32">
                  <c:v>1996</c:v>
                </c:pt>
                <c:pt idx="33">
                  <c:v>1997</c:v>
                </c:pt>
                <c:pt idx="34">
                  <c:v>1998</c:v>
                </c:pt>
                <c:pt idx="35">
                  <c:v>1999</c:v>
                </c:pt>
                <c:pt idx="36">
                  <c:v>2000</c:v>
                </c:pt>
                <c:pt idx="37">
                  <c:v>2001</c:v>
                </c:pt>
              </c:numCache>
            </c:numRef>
          </c:cat>
          <c:val>
            <c:numRef>
              <c:f>Raw!$E$171:$E$208</c:f>
              <c:numCache>
                <c:formatCode>General</c:formatCode>
                <c:ptCount val="38"/>
                <c:pt idx="0">
                  <c:v>0</c:v>
                </c:pt>
                <c:pt idx="1">
                  <c:v>1</c:v>
                </c:pt>
                <c:pt idx="2">
                  <c:v>3</c:v>
                </c:pt>
                <c:pt idx="3">
                  <c:v>2</c:v>
                </c:pt>
                <c:pt idx="4">
                  <c:v>0</c:v>
                </c:pt>
                <c:pt idx="5">
                  <c:v>1</c:v>
                </c:pt>
                <c:pt idx="6">
                  <c:v>1</c:v>
                </c:pt>
                <c:pt idx="7">
                  <c:v>2</c:v>
                </c:pt>
                <c:pt idx="8">
                  <c:v>0</c:v>
                </c:pt>
                <c:pt idx="9">
                  <c:v>2</c:v>
                </c:pt>
                <c:pt idx="10">
                  <c:v>0</c:v>
                </c:pt>
                <c:pt idx="11">
                  <c:v>3</c:v>
                </c:pt>
                <c:pt idx="12">
                  <c:v>2</c:v>
                </c:pt>
                <c:pt idx="13">
                  <c:v>2</c:v>
                </c:pt>
                <c:pt idx="14">
                  <c:v>1</c:v>
                </c:pt>
                <c:pt idx="15">
                  <c:v>0</c:v>
                </c:pt>
                <c:pt idx="16">
                  <c:v>0</c:v>
                </c:pt>
                <c:pt idx="17">
                  <c:v>2</c:v>
                </c:pt>
                <c:pt idx="18">
                  <c:v>1</c:v>
                </c:pt>
                <c:pt idx="19">
                  <c:v>0</c:v>
                </c:pt>
                <c:pt idx="20">
                  <c:v>0</c:v>
                </c:pt>
                <c:pt idx="21">
                  <c:v>0</c:v>
                </c:pt>
                <c:pt idx="22">
                  <c:v>1</c:v>
                </c:pt>
                <c:pt idx="23">
                  <c:v>1</c:v>
                </c:pt>
                <c:pt idx="24">
                  <c:v>0</c:v>
                </c:pt>
                <c:pt idx="25">
                  <c:v>1</c:v>
                </c:pt>
                <c:pt idx="26">
                  <c:v>1</c:v>
                </c:pt>
                <c:pt idx="27">
                  <c:v>1</c:v>
                </c:pt>
                <c:pt idx="28">
                  <c:v>0</c:v>
                </c:pt>
                <c:pt idx="29">
                  <c:v>0</c:v>
                </c:pt>
                <c:pt idx="30">
                  <c:v>0</c:v>
                </c:pt>
                <c:pt idx="31">
                  <c:v>0</c:v>
                </c:pt>
                <c:pt idx="32">
                  <c:v>0</c:v>
                </c:pt>
                <c:pt idx="33">
                  <c:v>1</c:v>
                </c:pt>
                <c:pt idx="34">
                  <c:v>0</c:v>
                </c:pt>
                <c:pt idx="35">
                  <c:v>0</c:v>
                </c:pt>
                <c:pt idx="36">
                  <c:v>1</c:v>
                </c:pt>
                <c:pt idx="37">
                  <c:v>0</c:v>
                </c:pt>
              </c:numCache>
            </c:numRef>
          </c:val>
          <c:extLst>
            <c:ext xmlns:c16="http://schemas.microsoft.com/office/drawing/2014/chart" uri="{C3380CC4-5D6E-409C-BE32-E72D297353CC}">
              <c16:uniqueId val="{00000001-C281-4FD8-8D45-1EF5F175A44D}"/>
            </c:ext>
          </c:extLst>
        </c:ser>
        <c:dLbls>
          <c:showLegendKey val="0"/>
          <c:showVal val="0"/>
          <c:showCatName val="0"/>
          <c:showSerName val="0"/>
          <c:showPercent val="0"/>
          <c:showBubbleSize val="0"/>
        </c:dLbls>
        <c:gapWidth val="150"/>
        <c:shape val="box"/>
        <c:axId val="989871968"/>
        <c:axId val="1168917456"/>
        <c:axId val="914180080"/>
      </c:bar3DChart>
      <c:catAx>
        <c:axId val="98987196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68917456"/>
        <c:crosses val="autoZero"/>
        <c:auto val="1"/>
        <c:lblAlgn val="ctr"/>
        <c:lblOffset val="100"/>
        <c:noMultiLvlLbl val="0"/>
      </c:catAx>
      <c:valAx>
        <c:axId val="11689174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989871968"/>
        <c:crosses val="autoZero"/>
        <c:crossBetween val="between"/>
        <c:majorUnit val="1"/>
        <c:minorUnit val="1"/>
      </c:valAx>
      <c:serAx>
        <c:axId val="914180080"/>
        <c:scaling>
          <c:orientation val="minMax"/>
        </c:scaling>
        <c:delete val="1"/>
        <c:axPos val="b"/>
        <c:majorTickMark val="none"/>
        <c:minorTickMark val="none"/>
        <c:tickLblPos val="nextTo"/>
        <c:crossAx val="1168917456"/>
        <c:crosses val="autoZero"/>
      </c:ser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drawing1.xml.rels><?xml version="1.0" encoding="UTF-8" standalone="yes"?>
<Relationships xmlns="http://schemas.openxmlformats.org/package/2006/relationships"><Relationship Id="rId1" Type="http://schemas.openxmlformats.org/officeDocument/2006/relationships/image" Target="../media/image23.png"/></Relationships>
</file>

<file path=ppt/drawings/drawing1.xml><?xml version="1.0" encoding="utf-8"?>
<c:userShapes xmlns:c="http://schemas.openxmlformats.org/drawingml/2006/chart">
  <cdr:relSizeAnchor xmlns:cdr="http://schemas.openxmlformats.org/drawingml/2006/chartDrawing">
    <cdr:from>
      <cdr:x>0.30672</cdr:x>
      <cdr:y>0.21149</cdr:y>
    </cdr:from>
    <cdr:to>
      <cdr:x>0.69328</cdr:x>
      <cdr:y>0.34951</cdr:y>
    </cdr:to>
    <cdr:pic>
      <cdr:nvPicPr>
        <cdr:cNvPr id="2" name="chart">
          <a:extLst xmlns:a="http://schemas.openxmlformats.org/drawingml/2006/main">
            <a:ext uri="{FF2B5EF4-FFF2-40B4-BE49-F238E27FC236}">
              <a16:creationId xmlns:a16="http://schemas.microsoft.com/office/drawing/2014/main" id="{02DDA0D2-3515-4113-8D41-955C656D2B82}"/>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382351" y="1144048"/>
          <a:ext cx="3002361" cy="746576"/>
        </a:xfrm>
        <a:prstGeom xmlns:a="http://schemas.openxmlformats.org/drawingml/2006/main" prst="rect">
          <a:avLst/>
        </a:prstGeom>
      </cdr:spPr>
    </cdr:pic>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4241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DAC0-3989-9DEA-56D2-D9110E277CD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Picture Placeholder 2">
            <a:extLst>
              <a:ext uri="{FF2B5EF4-FFF2-40B4-BE49-F238E27FC236}">
                <a16:creationId xmlns:a16="http://schemas.microsoft.com/office/drawing/2014/main" id="{EDEEB673-96C5-9150-93A9-B8A68419558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T"/>
          </a:p>
        </p:txBody>
      </p:sp>
      <p:sp>
        <p:nvSpPr>
          <p:cNvPr id="4" name="Text Placeholder 3">
            <a:extLst>
              <a:ext uri="{FF2B5EF4-FFF2-40B4-BE49-F238E27FC236}">
                <a16:creationId xmlns:a16="http://schemas.microsoft.com/office/drawing/2014/main" id="{EB45DBFF-1905-96EA-F117-F7109DA88E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6B250AEF-CCD9-BDA4-BC61-04C3F1EBE42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6" name="Footer Placeholder 5">
            <a:extLst>
              <a:ext uri="{FF2B5EF4-FFF2-40B4-BE49-F238E27FC236}">
                <a16:creationId xmlns:a16="http://schemas.microsoft.com/office/drawing/2014/main" id="{80B65F7D-AB3F-4B10-493C-818831748A90}"/>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24DBF558-90B7-EDC0-41D8-A7E587B8429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054567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DBD55-D949-603C-D4B0-76BF5A6F6E00}"/>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99DA7AB6-60A3-C781-0F6C-EE05C02F7270}"/>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6952BB46-382F-D2E7-AE45-6658D0BB5E0F}"/>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5" name="Footer Placeholder 4">
            <a:extLst>
              <a:ext uri="{FF2B5EF4-FFF2-40B4-BE49-F238E27FC236}">
                <a16:creationId xmlns:a16="http://schemas.microsoft.com/office/drawing/2014/main" id="{6B38399F-CEA1-5E34-629D-5B852C64E34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BC3A48BB-D79A-C07C-2705-F0BB4F5BE686}"/>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5995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559DF0-843B-0123-336F-436CBCFB8631}"/>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AT"/>
          </a:p>
        </p:txBody>
      </p:sp>
      <p:sp>
        <p:nvSpPr>
          <p:cNvPr id="3" name="Vertical Text Placeholder 2">
            <a:extLst>
              <a:ext uri="{FF2B5EF4-FFF2-40B4-BE49-F238E27FC236}">
                <a16:creationId xmlns:a16="http://schemas.microsoft.com/office/drawing/2014/main" id="{7AF89A11-648F-F280-73CE-7BB16BDE2FC4}"/>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E091215F-8C03-13FA-7CA9-97C1ED8D67B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5" name="Footer Placeholder 4">
            <a:extLst>
              <a:ext uri="{FF2B5EF4-FFF2-40B4-BE49-F238E27FC236}">
                <a16:creationId xmlns:a16="http://schemas.microsoft.com/office/drawing/2014/main" id="{8491B1AC-07AB-6379-312C-13CB86C4249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3AB01CC9-1660-AC5F-55AF-2E2C09C74EC0}"/>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73028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3B960F-DD99-15C9-0B8B-8812FA65F75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GB"/>
              <a:t>Click to edit Master title style</a:t>
            </a:r>
            <a:endParaRPr lang="en-AT"/>
          </a:p>
        </p:txBody>
      </p:sp>
      <p:sp>
        <p:nvSpPr>
          <p:cNvPr id="3" name="Subtitle 2">
            <a:extLst>
              <a:ext uri="{FF2B5EF4-FFF2-40B4-BE49-F238E27FC236}">
                <a16:creationId xmlns:a16="http://schemas.microsoft.com/office/drawing/2014/main" id="{EC772C69-3FA2-7471-7D20-0193338A6E4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T"/>
          </a:p>
        </p:txBody>
      </p:sp>
      <p:sp>
        <p:nvSpPr>
          <p:cNvPr id="4" name="Date Placeholder 3">
            <a:extLst>
              <a:ext uri="{FF2B5EF4-FFF2-40B4-BE49-F238E27FC236}">
                <a16:creationId xmlns:a16="http://schemas.microsoft.com/office/drawing/2014/main" id="{8E6BD510-9EB7-352F-4299-E72E569B8D1C}"/>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5" name="Footer Placeholder 4">
            <a:extLst>
              <a:ext uri="{FF2B5EF4-FFF2-40B4-BE49-F238E27FC236}">
                <a16:creationId xmlns:a16="http://schemas.microsoft.com/office/drawing/2014/main" id="{DBBE651C-E995-6D0C-69DF-B08DA91D3154}"/>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8F312567-4417-4398-7043-025006E25ECB}"/>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026471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3FEE6D-2A0A-67BB-C604-40C5BDFAEB49}"/>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3FCEE5B6-B354-536E-532A-A02EB76E3D6D}"/>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Date Placeholder 3">
            <a:extLst>
              <a:ext uri="{FF2B5EF4-FFF2-40B4-BE49-F238E27FC236}">
                <a16:creationId xmlns:a16="http://schemas.microsoft.com/office/drawing/2014/main" id="{8CCE5EE6-4C68-A431-0DCB-255BEAF04A81}"/>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5" name="Footer Placeholder 4">
            <a:extLst>
              <a:ext uri="{FF2B5EF4-FFF2-40B4-BE49-F238E27FC236}">
                <a16:creationId xmlns:a16="http://schemas.microsoft.com/office/drawing/2014/main" id="{EBDF841C-77A5-A0A1-BF7C-9C573C101E4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19CAC301-62EA-06A8-25F1-AE7C9612CBB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333895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C434D-4BF7-DFF4-0CE1-4BF305023A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AT"/>
          </a:p>
        </p:txBody>
      </p:sp>
      <p:sp>
        <p:nvSpPr>
          <p:cNvPr id="3" name="Text Placeholder 2">
            <a:extLst>
              <a:ext uri="{FF2B5EF4-FFF2-40B4-BE49-F238E27FC236}">
                <a16:creationId xmlns:a16="http://schemas.microsoft.com/office/drawing/2014/main" id="{533B80C5-078D-F5AF-1E84-F25F16AE7A84}"/>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A5DC8A51-08E0-4D03-D419-13857F9F69BD}"/>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5" name="Footer Placeholder 4">
            <a:extLst>
              <a:ext uri="{FF2B5EF4-FFF2-40B4-BE49-F238E27FC236}">
                <a16:creationId xmlns:a16="http://schemas.microsoft.com/office/drawing/2014/main" id="{BA815623-FFB6-DEBB-B2B7-25A8598B2D8D}"/>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6" name="Slide Number Placeholder 5">
            <a:extLst>
              <a:ext uri="{FF2B5EF4-FFF2-40B4-BE49-F238E27FC236}">
                <a16:creationId xmlns:a16="http://schemas.microsoft.com/office/drawing/2014/main" id="{C521D2B2-9B4B-1000-F7A1-B1293AC1F527}"/>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405801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EF931-A94C-211D-4C16-E834A5996B32}"/>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Content Placeholder 2">
            <a:extLst>
              <a:ext uri="{FF2B5EF4-FFF2-40B4-BE49-F238E27FC236}">
                <a16:creationId xmlns:a16="http://schemas.microsoft.com/office/drawing/2014/main" id="{CF320A0E-285F-5530-02FF-F66B1777B81B}"/>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Content Placeholder 3">
            <a:extLst>
              <a:ext uri="{FF2B5EF4-FFF2-40B4-BE49-F238E27FC236}">
                <a16:creationId xmlns:a16="http://schemas.microsoft.com/office/drawing/2014/main" id="{EC072D30-F2E3-0B3A-B30C-A5343C3BF523}"/>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Date Placeholder 4">
            <a:extLst>
              <a:ext uri="{FF2B5EF4-FFF2-40B4-BE49-F238E27FC236}">
                <a16:creationId xmlns:a16="http://schemas.microsoft.com/office/drawing/2014/main" id="{0B15F759-D83B-28DD-81FE-FB28B905A23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6" name="Footer Placeholder 5">
            <a:extLst>
              <a:ext uri="{FF2B5EF4-FFF2-40B4-BE49-F238E27FC236}">
                <a16:creationId xmlns:a16="http://schemas.microsoft.com/office/drawing/2014/main" id="{2554AA6C-AC4A-254A-4ED5-382239E88EDC}"/>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7DE390A8-0B27-AD23-4D78-8B67D1F644AC}"/>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6636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98552-CBBF-D10C-2851-CE5F323BE08F}"/>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AT"/>
          </a:p>
        </p:txBody>
      </p:sp>
      <p:sp>
        <p:nvSpPr>
          <p:cNvPr id="3" name="Text Placeholder 2">
            <a:extLst>
              <a:ext uri="{FF2B5EF4-FFF2-40B4-BE49-F238E27FC236}">
                <a16:creationId xmlns:a16="http://schemas.microsoft.com/office/drawing/2014/main" id="{FFFE88C3-615B-816B-C041-1B014F77F8F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A50F503-4249-0855-96AC-008B469A4FAF}"/>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5" name="Text Placeholder 4">
            <a:extLst>
              <a:ext uri="{FF2B5EF4-FFF2-40B4-BE49-F238E27FC236}">
                <a16:creationId xmlns:a16="http://schemas.microsoft.com/office/drawing/2014/main" id="{25998227-D465-AE51-360B-A84D6E6A8C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F1D8803-B841-D379-DA13-54B34C514063}"/>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7" name="Date Placeholder 6">
            <a:extLst>
              <a:ext uri="{FF2B5EF4-FFF2-40B4-BE49-F238E27FC236}">
                <a16:creationId xmlns:a16="http://schemas.microsoft.com/office/drawing/2014/main" id="{FA03BFB6-C264-EC78-DE85-31ED77A746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8" name="Footer Placeholder 7">
            <a:extLst>
              <a:ext uri="{FF2B5EF4-FFF2-40B4-BE49-F238E27FC236}">
                <a16:creationId xmlns:a16="http://schemas.microsoft.com/office/drawing/2014/main" id="{00ADCE47-0D8A-89FC-52C2-D482F134EBB2}"/>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9" name="Slide Number Placeholder 8">
            <a:extLst>
              <a:ext uri="{FF2B5EF4-FFF2-40B4-BE49-F238E27FC236}">
                <a16:creationId xmlns:a16="http://schemas.microsoft.com/office/drawing/2014/main" id="{9A8CD5A7-1626-07AA-D2F2-7D9D7D8D6C12}"/>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95980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3FC91-6701-22B3-F986-D2DE7F9935E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AT"/>
          </a:p>
        </p:txBody>
      </p:sp>
      <p:sp>
        <p:nvSpPr>
          <p:cNvPr id="3" name="Date Placeholder 2">
            <a:extLst>
              <a:ext uri="{FF2B5EF4-FFF2-40B4-BE49-F238E27FC236}">
                <a16:creationId xmlns:a16="http://schemas.microsoft.com/office/drawing/2014/main" id="{8865FC91-E1CF-B33B-4316-5F030AB3405E}"/>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4" name="Footer Placeholder 3">
            <a:extLst>
              <a:ext uri="{FF2B5EF4-FFF2-40B4-BE49-F238E27FC236}">
                <a16:creationId xmlns:a16="http://schemas.microsoft.com/office/drawing/2014/main" id="{B713C2CC-BC4A-E4DF-8494-EC235D70283A}"/>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5" name="Slide Number Placeholder 4">
            <a:extLst>
              <a:ext uri="{FF2B5EF4-FFF2-40B4-BE49-F238E27FC236}">
                <a16:creationId xmlns:a16="http://schemas.microsoft.com/office/drawing/2014/main" id="{B66A15BA-FEE4-7386-6712-A96CDE521629}"/>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3855353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740188-5A5C-FAF9-2521-642030BDA5D3}"/>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3" name="Footer Placeholder 2">
            <a:extLst>
              <a:ext uri="{FF2B5EF4-FFF2-40B4-BE49-F238E27FC236}">
                <a16:creationId xmlns:a16="http://schemas.microsoft.com/office/drawing/2014/main" id="{08FDEB4D-A45C-1453-8190-7209781C688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4" name="Slide Number Placeholder 3">
            <a:extLst>
              <a:ext uri="{FF2B5EF4-FFF2-40B4-BE49-F238E27FC236}">
                <a16:creationId xmlns:a16="http://schemas.microsoft.com/office/drawing/2014/main" id="{E398E109-5B87-E4B1-ADC1-030218708371}"/>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1428433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0AA26-4BB6-1D1A-037D-ACBAE49B0BA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AT"/>
          </a:p>
        </p:txBody>
      </p:sp>
      <p:sp>
        <p:nvSpPr>
          <p:cNvPr id="3" name="Content Placeholder 2">
            <a:extLst>
              <a:ext uri="{FF2B5EF4-FFF2-40B4-BE49-F238E27FC236}">
                <a16:creationId xmlns:a16="http://schemas.microsoft.com/office/drawing/2014/main" id="{77456E84-B974-7F35-3C70-8E3E07AB255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T"/>
          </a:p>
        </p:txBody>
      </p:sp>
      <p:sp>
        <p:nvSpPr>
          <p:cNvPr id="4" name="Text Placeholder 3">
            <a:extLst>
              <a:ext uri="{FF2B5EF4-FFF2-40B4-BE49-F238E27FC236}">
                <a16:creationId xmlns:a16="http://schemas.microsoft.com/office/drawing/2014/main" id="{F0A2D2F7-ABF5-8F11-2584-17C841342F7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5971083-6C28-83C7-1AC1-F475C8F45B2B}"/>
              </a:ext>
            </a:extLst>
          </p:cNvPr>
          <p:cNvSpPr>
            <a:spLocks noGrp="1"/>
          </p:cNvSpPr>
          <p:nvPr>
            <p:ph type="dt" sz="half" idx="10"/>
          </p:nvPr>
        </p:nvSpPr>
        <p:spPr>
          <a:xfrm>
            <a:off x="838200" y="6356350"/>
            <a:ext cx="2743200" cy="365125"/>
          </a:xfrm>
          <a:prstGeom prst="rect">
            <a:avLst/>
          </a:prstGeom>
        </p:spPr>
        <p:txBody>
          <a:bodyPr/>
          <a:lstStyle/>
          <a:p>
            <a:fld id="{5B1B96E0-5787-404D-9F78-8A667299D559}" type="datetimeFigureOut">
              <a:rPr lang="en-AT" smtClean="0"/>
              <a:t>06/13/2023</a:t>
            </a:fld>
            <a:endParaRPr lang="en-AT"/>
          </a:p>
        </p:txBody>
      </p:sp>
      <p:sp>
        <p:nvSpPr>
          <p:cNvPr id="6" name="Footer Placeholder 5">
            <a:extLst>
              <a:ext uri="{FF2B5EF4-FFF2-40B4-BE49-F238E27FC236}">
                <a16:creationId xmlns:a16="http://schemas.microsoft.com/office/drawing/2014/main" id="{3B3CCEC8-BA30-1F91-FADA-069CB64C2EDE}"/>
              </a:ext>
            </a:extLst>
          </p:cNvPr>
          <p:cNvSpPr>
            <a:spLocks noGrp="1"/>
          </p:cNvSpPr>
          <p:nvPr>
            <p:ph type="ftr" sz="quarter" idx="11"/>
          </p:nvPr>
        </p:nvSpPr>
        <p:spPr>
          <a:xfrm>
            <a:off x="4038600" y="6356350"/>
            <a:ext cx="4114800" cy="365125"/>
          </a:xfrm>
          <a:prstGeom prst="rect">
            <a:avLst/>
          </a:prstGeom>
        </p:spPr>
        <p:txBody>
          <a:bodyPr/>
          <a:lstStyle/>
          <a:p>
            <a:endParaRPr lang="en-AT"/>
          </a:p>
        </p:txBody>
      </p:sp>
      <p:sp>
        <p:nvSpPr>
          <p:cNvPr id="7" name="Slide Number Placeholder 6">
            <a:extLst>
              <a:ext uri="{FF2B5EF4-FFF2-40B4-BE49-F238E27FC236}">
                <a16:creationId xmlns:a16="http://schemas.microsoft.com/office/drawing/2014/main" id="{50E1819F-0494-7C02-1117-13ABFA5AED2E}"/>
              </a:ext>
            </a:extLst>
          </p:cNvPr>
          <p:cNvSpPr>
            <a:spLocks noGrp="1"/>
          </p:cNvSpPr>
          <p:nvPr>
            <p:ph type="sldNum" sz="quarter" idx="12"/>
          </p:nvPr>
        </p:nvSpPr>
        <p:spPr>
          <a:xfrm>
            <a:off x="8610600" y="6356350"/>
            <a:ext cx="2743200" cy="365125"/>
          </a:xfrm>
          <a:prstGeom prst="rect">
            <a:avLst/>
          </a:prstGeom>
        </p:spPr>
        <p:txBody>
          <a:bodyPr/>
          <a:lstStyle/>
          <a:p>
            <a:fld id="{FE3D9494-3D73-6B4D-A6B9-58EFB44A3F8D}" type="slidenum">
              <a:rPr lang="en-AT" smtClean="0"/>
              <a:t>‹#›</a:t>
            </a:fld>
            <a:endParaRPr lang="en-AT"/>
          </a:p>
        </p:txBody>
      </p:sp>
    </p:spTree>
    <p:extLst>
      <p:ext uri="{BB962C8B-B14F-4D97-AF65-F5344CB8AC3E}">
        <p14:creationId xmlns:p14="http://schemas.microsoft.com/office/powerpoint/2010/main" val="2866319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emf"/><Relationship Id="rId13" Type="http://schemas.openxmlformats.org/officeDocument/2006/relationships/image" Target="../media/image7.emf"/><Relationship Id="rId3" Type="http://schemas.openxmlformats.org/officeDocument/2006/relationships/image" Target="../media/image1.jpg"/><Relationship Id="rId7" Type="http://schemas.openxmlformats.org/officeDocument/2006/relationships/slide" Target="../slides/slide4.xml"/><Relationship Id="rId12" Type="http://schemas.openxmlformats.org/officeDocument/2006/relationships/image" Target="../media/image6.emf"/><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emf"/><Relationship Id="rId11" Type="http://schemas.openxmlformats.org/officeDocument/2006/relationships/slide" Target="../slides/slide11.xml"/><Relationship Id="rId5" Type="http://schemas.openxmlformats.org/officeDocument/2006/relationships/slide" Target="../slides/slide2.xml"/><Relationship Id="rId10" Type="http://schemas.openxmlformats.org/officeDocument/2006/relationships/image" Target="../media/image5.emf"/><Relationship Id="rId4" Type="http://schemas.openxmlformats.org/officeDocument/2006/relationships/image" Target="../media/image2.emf"/><Relationship Id="rId9" Type="http://schemas.openxmlformats.org/officeDocument/2006/relationships/slide" Target="../slides/slide6.xml"/><Relationship Id="rId14" Type="http://schemas.openxmlformats.org/officeDocument/2006/relationships/image" Target="../media/image8.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9.jpg"/><Relationship Id="rId18" Type="http://schemas.openxmlformats.org/officeDocument/2006/relationships/image" Target="../media/image13.emf"/><Relationship Id="rId26" Type="http://schemas.openxmlformats.org/officeDocument/2006/relationships/image" Target="../media/image17.emf"/><Relationship Id="rId3" Type="http://schemas.openxmlformats.org/officeDocument/2006/relationships/slideLayout" Target="../slideLayouts/slideLayout4.xml"/><Relationship Id="rId21" Type="http://schemas.openxmlformats.org/officeDocument/2006/relationships/slide" Target="../slides/slide4.xml"/><Relationship Id="rId7" Type="http://schemas.openxmlformats.org/officeDocument/2006/relationships/slideLayout" Target="../slideLayouts/slideLayout8.xml"/><Relationship Id="rId12" Type="http://schemas.openxmlformats.org/officeDocument/2006/relationships/theme" Target="../theme/theme2.xml"/><Relationship Id="rId17" Type="http://schemas.openxmlformats.org/officeDocument/2006/relationships/slide" Target="../slides/slide2.xml"/><Relationship Id="rId25" Type="http://schemas.openxmlformats.org/officeDocument/2006/relationships/slide" Target="../slides/slide11.xml"/><Relationship Id="rId2" Type="http://schemas.openxmlformats.org/officeDocument/2006/relationships/slideLayout" Target="../slideLayouts/slideLayout3.xml"/><Relationship Id="rId16" Type="http://schemas.openxmlformats.org/officeDocument/2006/relationships/image" Target="../media/image12.emf"/><Relationship Id="rId20"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24" Type="http://schemas.openxmlformats.org/officeDocument/2006/relationships/image" Target="../media/image16.emf"/><Relationship Id="rId5" Type="http://schemas.openxmlformats.org/officeDocument/2006/relationships/slideLayout" Target="../slideLayouts/slideLayout6.xml"/><Relationship Id="rId15" Type="http://schemas.openxmlformats.org/officeDocument/2006/relationships/image" Target="../media/image11.emf"/><Relationship Id="rId23" Type="http://schemas.openxmlformats.org/officeDocument/2006/relationships/slide" Target="../slides/slide6.xml"/><Relationship Id="rId10" Type="http://schemas.openxmlformats.org/officeDocument/2006/relationships/slideLayout" Target="../slideLayouts/slideLayout11.xml"/><Relationship Id="rId19" Type="http://schemas.openxmlformats.org/officeDocument/2006/relationships/slide" Target="../slides/slide3.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0.emf"/><Relationship Id="rId22" Type="http://schemas.openxmlformats.org/officeDocument/2006/relationships/image" Target="../media/image15.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38A48F-A32D-1367-E754-FD1441CC128B}"/>
              </a:ext>
            </a:extLst>
          </p:cNvPr>
          <p:cNvPicPr>
            <a:picLocks noChangeAspect="1"/>
          </p:cNvPicPr>
          <p:nvPr userDrawn="1"/>
        </p:nvPicPr>
        <p:blipFill>
          <a:blip r:embed="rId4"/>
          <a:stretch>
            <a:fillRect/>
          </a:stretch>
        </p:blipFill>
        <p:spPr>
          <a:xfrm>
            <a:off x="412865" y="417022"/>
            <a:ext cx="2039389" cy="1019695"/>
          </a:xfrm>
          <a:prstGeom prst="rect">
            <a:avLst/>
          </a:prstGeom>
        </p:spPr>
      </p:pic>
      <p:pic>
        <p:nvPicPr>
          <p:cNvPr id="6" name="Picture 5">
            <a:hlinkClick r:id="rId5" action="ppaction://hlinksldjump"/>
            <a:extLst>
              <a:ext uri="{FF2B5EF4-FFF2-40B4-BE49-F238E27FC236}">
                <a16:creationId xmlns:a16="http://schemas.microsoft.com/office/drawing/2014/main" id="{8BC49E13-9373-7E25-7A82-5501F9C45AF9}"/>
              </a:ext>
            </a:extLst>
          </p:cNvPr>
          <p:cNvPicPr>
            <a:picLocks noChangeAspect="1"/>
          </p:cNvPicPr>
          <p:nvPr userDrawn="1"/>
        </p:nvPicPr>
        <p:blipFill>
          <a:blip r:embed="rId6"/>
          <a:stretch>
            <a:fillRect/>
          </a:stretch>
        </p:blipFill>
        <p:spPr>
          <a:xfrm>
            <a:off x="315118" y="1927567"/>
            <a:ext cx="1803400" cy="723900"/>
          </a:xfrm>
          <a:prstGeom prst="rect">
            <a:avLst/>
          </a:prstGeom>
        </p:spPr>
      </p:pic>
      <p:pic>
        <p:nvPicPr>
          <p:cNvPr id="11" name="Picture 10">
            <a:hlinkClick r:id="rId7" action="ppaction://hlinksldjump"/>
            <a:extLst>
              <a:ext uri="{FF2B5EF4-FFF2-40B4-BE49-F238E27FC236}">
                <a16:creationId xmlns:a16="http://schemas.microsoft.com/office/drawing/2014/main" id="{E520BC94-DAA1-3C12-B78D-ACC3EA140CD8}"/>
              </a:ext>
            </a:extLst>
          </p:cNvPr>
          <p:cNvPicPr>
            <a:picLocks noChangeAspect="1"/>
          </p:cNvPicPr>
          <p:nvPr userDrawn="1"/>
        </p:nvPicPr>
        <p:blipFill>
          <a:blip r:embed="rId8"/>
          <a:stretch>
            <a:fillRect/>
          </a:stretch>
        </p:blipFill>
        <p:spPr>
          <a:xfrm>
            <a:off x="2819167" y="1927567"/>
            <a:ext cx="1803400" cy="723900"/>
          </a:xfrm>
          <a:prstGeom prst="rect">
            <a:avLst/>
          </a:prstGeom>
        </p:spPr>
      </p:pic>
      <p:pic>
        <p:nvPicPr>
          <p:cNvPr id="12" name="Picture 11">
            <a:hlinkClick r:id="rId9" action="ppaction://hlinksldjump"/>
            <a:extLst>
              <a:ext uri="{FF2B5EF4-FFF2-40B4-BE49-F238E27FC236}">
                <a16:creationId xmlns:a16="http://schemas.microsoft.com/office/drawing/2014/main" id="{D83BF20F-F646-193B-3BC0-898F421E4875}"/>
              </a:ext>
            </a:extLst>
          </p:cNvPr>
          <p:cNvPicPr>
            <a:picLocks noChangeAspect="1"/>
          </p:cNvPicPr>
          <p:nvPr userDrawn="1"/>
        </p:nvPicPr>
        <p:blipFill>
          <a:blip r:embed="rId10"/>
          <a:stretch>
            <a:fillRect/>
          </a:stretch>
        </p:blipFill>
        <p:spPr>
          <a:xfrm>
            <a:off x="7569433" y="1927567"/>
            <a:ext cx="1803400" cy="723900"/>
          </a:xfrm>
          <a:prstGeom prst="rect">
            <a:avLst/>
          </a:prstGeom>
        </p:spPr>
      </p:pic>
      <p:pic>
        <p:nvPicPr>
          <p:cNvPr id="13" name="Picture 12">
            <a:hlinkClick r:id="rId11" action="ppaction://hlinksldjump"/>
            <a:extLst>
              <a:ext uri="{FF2B5EF4-FFF2-40B4-BE49-F238E27FC236}">
                <a16:creationId xmlns:a16="http://schemas.microsoft.com/office/drawing/2014/main" id="{43478213-3BF1-9CA4-8B3A-EC39F4D5610E}"/>
              </a:ext>
            </a:extLst>
          </p:cNvPr>
          <p:cNvPicPr>
            <a:picLocks noChangeAspect="1"/>
          </p:cNvPicPr>
          <p:nvPr userDrawn="1"/>
        </p:nvPicPr>
        <p:blipFill>
          <a:blip r:embed="rId12"/>
          <a:stretch>
            <a:fillRect/>
          </a:stretch>
        </p:blipFill>
        <p:spPr>
          <a:xfrm>
            <a:off x="10073482" y="1927567"/>
            <a:ext cx="1803400" cy="723900"/>
          </a:xfrm>
          <a:prstGeom prst="rect">
            <a:avLst/>
          </a:prstGeom>
        </p:spPr>
      </p:pic>
      <p:pic>
        <p:nvPicPr>
          <p:cNvPr id="17" name="Picture 16">
            <a:hlinkClick r:id="rId5" action="ppaction://hlinksldjump"/>
            <a:extLst>
              <a:ext uri="{FF2B5EF4-FFF2-40B4-BE49-F238E27FC236}">
                <a16:creationId xmlns:a16="http://schemas.microsoft.com/office/drawing/2014/main" id="{F7D80D41-50BF-9B4F-A6B8-DAD1E33FA3D9}"/>
              </a:ext>
            </a:extLst>
          </p:cNvPr>
          <p:cNvPicPr>
            <a:picLocks noChangeAspect="1"/>
          </p:cNvPicPr>
          <p:nvPr userDrawn="1"/>
        </p:nvPicPr>
        <p:blipFill>
          <a:blip r:embed="rId13"/>
          <a:stretch>
            <a:fillRect/>
          </a:stretch>
        </p:blipFill>
        <p:spPr>
          <a:xfrm>
            <a:off x="5379720" y="3624775"/>
            <a:ext cx="1432560" cy="396240"/>
          </a:xfrm>
          <a:prstGeom prst="rect">
            <a:avLst/>
          </a:prstGeom>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2F48B4E6-3862-04FB-E59C-372A3FB5203D}"/>
              </a:ext>
            </a:extLst>
          </p:cNvPr>
          <p:cNvPicPr>
            <a:picLocks noChangeAspect="1"/>
          </p:cNvPicPr>
          <p:nvPr userDrawn="1"/>
        </p:nvPicPr>
        <p:blipFill>
          <a:blip r:embed="rId14"/>
          <a:stretch>
            <a:fillRect/>
          </a:stretch>
        </p:blipFill>
        <p:spPr>
          <a:xfrm>
            <a:off x="10213182" y="482369"/>
            <a:ext cx="1663700" cy="444500"/>
          </a:xfrm>
          <a:prstGeom prst="rect">
            <a:avLst/>
          </a:prstGeom>
        </p:spPr>
      </p:pic>
      <p:grpSp>
        <p:nvGrpSpPr>
          <p:cNvPr id="20" name="Group 4">
            <a:extLst>
              <a:ext uri="{FF2B5EF4-FFF2-40B4-BE49-F238E27FC236}">
                <a16:creationId xmlns:a16="http://schemas.microsoft.com/office/drawing/2014/main" id="{5CA43021-5A5E-82FA-11C7-118F25FEBBB4}"/>
              </a:ext>
            </a:extLst>
          </p:cNvPr>
          <p:cNvGrpSpPr>
            <a:grpSpLocks noChangeAspect="1"/>
          </p:cNvGrpSpPr>
          <p:nvPr userDrawn="1"/>
        </p:nvGrpSpPr>
        <p:grpSpPr bwMode="auto">
          <a:xfrm>
            <a:off x="5162550" y="4986338"/>
            <a:ext cx="1866900" cy="1625600"/>
            <a:chOff x="3252" y="3141"/>
            <a:chExt cx="1176" cy="1024"/>
          </a:xfrm>
        </p:grpSpPr>
        <p:sp>
          <p:nvSpPr>
            <p:cNvPr id="21" name="AutoShape 3">
              <a:extLst>
                <a:ext uri="{FF2B5EF4-FFF2-40B4-BE49-F238E27FC236}">
                  <a16:creationId xmlns:a16="http://schemas.microsoft.com/office/drawing/2014/main" id="{B39CE593-5638-7F5D-D25B-0C76348DBD7A}"/>
                </a:ext>
              </a:extLst>
            </p:cNvPr>
            <p:cNvSpPr>
              <a:spLocks noChangeAspect="1" noChangeArrowheads="1" noTextEdit="1"/>
            </p:cNvSpPr>
            <p:nvPr userDrawn="1"/>
          </p:nvSpPr>
          <p:spPr bwMode="auto">
            <a:xfrm>
              <a:off x="3252" y="3141"/>
              <a:ext cx="1176" cy="1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5">
              <a:extLst>
                <a:ext uri="{FF2B5EF4-FFF2-40B4-BE49-F238E27FC236}">
                  <a16:creationId xmlns:a16="http://schemas.microsoft.com/office/drawing/2014/main" id="{40759B8B-E5CE-8FFF-886D-4BBFC6AEFFDD}"/>
                </a:ext>
              </a:extLst>
            </p:cNvPr>
            <p:cNvSpPr>
              <a:spLocks/>
            </p:cNvSpPr>
            <p:nvPr userDrawn="1"/>
          </p:nvSpPr>
          <p:spPr bwMode="auto">
            <a:xfrm>
              <a:off x="3389" y="4004"/>
              <a:ext cx="902" cy="149"/>
            </a:xfrm>
            <a:custGeom>
              <a:avLst/>
              <a:gdLst>
                <a:gd name="T0" fmla="*/ 83 w 1913"/>
                <a:gd name="T1" fmla="*/ 349 h 349"/>
                <a:gd name="T2" fmla="*/ 83 w 1913"/>
                <a:gd name="T3" fmla="*/ 349 h 349"/>
                <a:gd name="T4" fmla="*/ 0 w 1913"/>
                <a:gd name="T5" fmla="*/ 265 h 349"/>
                <a:gd name="T6" fmla="*/ 0 w 1913"/>
                <a:gd name="T7" fmla="*/ 83 h 349"/>
                <a:gd name="T8" fmla="*/ 83 w 1913"/>
                <a:gd name="T9" fmla="*/ 0 h 349"/>
                <a:gd name="T10" fmla="*/ 1829 w 1913"/>
                <a:gd name="T11" fmla="*/ 0 h 349"/>
                <a:gd name="T12" fmla="*/ 1913 w 1913"/>
                <a:gd name="T13" fmla="*/ 83 h 349"/>
                <a:gd name="T14" fmla="*/ 1913 w 1913"/>
                <a:gd name="T15" fmla="*/ 265 h 349"/>
                <a:gd name="T16" fmla="*/ 1829 w 1913"/>
                <a:gd name="T17" fmla="*/ 349 h 349"/>
                <a:gd name="T18" fmla="*/ 83 w 1913"/>
                <a:gd name="T19" fmla="*/ 349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13" h="349">
                  <a:moveTo>
                    <a:pt x="83" y="349"/>
                  </a:moveTo>
                  <a:lnTo>
                    <a:pt x="83" y="349"/>
                  </a:lnTo>
                  <a:cubicBezTo>
                    <a:pt x="37" y="349"/>
                    <a:pt x="0" y="311"/>
                    <a:pt x="0" y="265"/>
                  </a:cubicBezTo>
                  <a:lnTo>
                    <a:pt x="0" y="83"/>
                  </a:lnTo>
                  <a:cubicBezTo>
                    <a:pt x="0" y="37"/>
                    <a:pt x="37" y="0"/>
                    <a:pt x="83" y="0"/>
                  </a:cubicBezTo>
                  <a:lnTo>
                    <a:pt x="1829" y="0"/>
                  </a:lnTo>
                  <a:cubicBezTo>
                    <a:pt x="1875" y="0"/>
                    <a:pt x="1913" y="37"/>
                    <a:pt x="1913" y="83"/>
                  </a:cubicBezTo>
                  <a:lnTo>
                    <a:pt x="1913" y="265"/>
                  </a:lnTo>
                  <a:cubicBezTo>
                    <a:pt x="1913" y="311"/>
                    <a:pt x="1875" y="349"/>
                    <a:pt x="1829" y="349"/>
                  </a:cubicBezTo>
                  <a:lnTo>
                    <a:pt x="83" y="349"/>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3" name="Freeform 6">
              <a:extLst>
                <a:ext uri="{FF2B5EF4-FFF2-40B4-BE49-F238E27FC236}">
                  <a16:creationId xmlns:a16="http://schemas.microsoft.com/office/drawing/2014/main" id="{9726D5E0-D392-09DC-E516-0D2BC1F031A5}"/>
                </a:ext>
              </a:extLst>
            </p:cNvPr>
            <p:cNvSpPr>
              <a:spLocks noEditPoints="1"/>
            </p:cNvSpPr>
            <p:nvPr userDrawn="1"/>
          </p:nvSpPr>
          <p:spPr bwMode="auto">
            <a:xfrm>
              <a:off x="3365" y="3987"/>
              <a:ext cx="959" cy="159"/>
            </a:xfrm>
            <a:custGeom>
              <a:avLst/>
              <a:gdLst>
                <a:gd name="T0" fmla="*/ 1849 w 1953"/>
                <a:gd name="T1" fmla="*/ 0 h 388"/>
                <a:gd name="T2" fmla="*/ 1849 w 1953"/>
                <a:gd name="T3" fmla="*/ 0 h 388"/>
                <a:gd name="T4" fmla="*/ 103 w 1953"/>
                <a:gd name="T5" fmla="*/ 0 h 388"/>
                <a:gd name="T6" fmla="*/ 0 w 1953"/>
                <a:gd name="T7" fmla="*/ 103 h 388"/>
                <a:gd name="T8" fmla="*/ 0 w 1953"/>
                <a:gd name="T9" fmla="*/ 285 h 388"/>
                <a:gd name="T10" fmla="*/ 103 w 1953"/>
                <a:gd name="T11" fmla="*/ 388 h 388"/>
                <a:gd name="T12" fmla="*/ 1849 w 1953"/>
                <a:gd name="T13" fmla="*/ 388 h 388"/>
                <a:gd name="T14" fmla="*/ 1953 w 1953"/>
                <a:gd name="T15" fmla="*/ 285 h 388"/>
                <a:gd name="T16" fmla="*/ 1953 w 1953"/>
                <a:gd name="T17" fmla="*/ 103 h 388"/>
                <a:gd name="T18" fmla="*/ 1849 w 1953"/>
                <a:gd name="T19" fmla="*/ 0 h 388"/>
                <a:gd name="T20" fmla="*/ 1849 w 1953"/>
                <a:gd name="T21" fmla="*/ 40 h 388"/>
                <a:gd name="T22" fmla="*/ 1849 w 1953"/>
                <a:gd name="T23" fmla="*/ 40 h 388"/>
                <a:gd name="T24" fmla="*/ 1913 w 1953"/>
                <a:gd name="T25" fmla="*/ 103 h 388"/>
                <a:gd name="T26" fmla="*/ 1913 w 1953"/>
                <a:gd name="T27" fmla="*/ 285 h 388"/>
                <a:gd name="T28" fmla="*/ 1849 w 1953"/>
                <a:gd name="T29" fmla="*/ 348 h 388"/>
                <a:gd name="T30" fmla="*/ 103 w 1953"/>
                <a:gd name="T31" fmla="*/ 348 h 388"/>
                <a:gd name="T32" fmla="*/ 39 w 1953"/>
                <a:gd name="T33" fmla="*/ 285 h 388"/>
                <a:gd name="T34" fmla="*/ 39 w 1953"/>
                <a:gd name="T35" fmla="*/ 103 h 388"/>
                <a:gd name="T36" fmla="*/ 103 w 1953"/>
                <a:gd name="T37" fmla="*/ 40 h 388"/>
                <a:gd name="T38" fmla="*/ 1849 w 1953"/>
                <a:gd name="T39" fmla="*/ 4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3" h="388">
                  <a:moveTo>
                    <a:pt x="1849" y="0"/>
                  </a:moveTo>
                  <a:lnTo>
                    <a:pt x="1849" y="0"/>
                  </a:lnTo>
                  <a:lnTo>
                    <a:pt x="103" y="0"/>
                  </a:lnTo>
                  <a:cubicBezTo>
                    <a:pt x="46" y="0"/>
                    <a:pt x="0" y="46"/>
                    <a:pt x="0" y="103"/>
                  </a:cubicBezTo>
                  <a:lnTo>
                    <a:pt x="0" y="285"/>
                  </a:lnTo>
                  <a:cubicBezTo>
                    <a:pt x="0" y="342"/>
                    <a:pt x="46" y="388"/>
                    <a:pt x="103" y="388"/>
                  </a:cubicBezTo>
                  <a:lnTo>
                    <a:pt x="1849" y="388"/>
                  </a:lnTo>
                  <a:cubicBezTo>
                    <a:pt x="1906" y="388"/>
                    <a:pt x="1953" y="342"/>
                    <a:pt x="1953" y="285"/>
                  </a:cubicBezTo>
                  <a:lnTo>
                    <a:pt x="1953" y="103"/>
                  </a:lnTo>
                  <a:cubicBezTo>
                    <a:pt x="1953" y="46"/>
                    <a:pt x="1906" y="0"/>
                    <a:pt x="1849" y="0"/>
                  </a:cubicBezTo>
                  <a:close/>
                  <a:moveTo>
                    <a:pt x="1849" y="40"/>
                  </a:moveTo>
                  <a:lnTo>
                    <a:pt x="1849" y="40"/>
                  </a:lnTo>
                  <a:cubicBezTo>
                    <a:pt x="1884" y="40"/>
                    <a:pt x="1913" y="68"/>
                    <a:pt x="1913" y="103"/>
                  </a:cubicBezTo>
                  <a:lnTo>
                    <a:pt x="1913" y="285"/>
                  </a:lnTo>
                  <a:cubicBezTo>
                    <a:pt x="1913" y="320"/>
                    <a:pt x="1884" y="348"/>
                    <a:pt x="1849" y="348"/>
                  </a:cubicBezTo>
                  <a:lnTo>
                    <a:pt x="103" y="348"/>
                  </a:lnTo>
                  <a:cubicBezTo>
                    <a:pt x="68" y="348"/>
                    <a:pt x="39" y="320"/>
                    <a:pt x="39" y="285"/>
                  </a:cubicBezTo>
                  <a:lnTo>
                    <a:pt x="39" y="103"/>
                  </a:lnTo>
                  <a:cubicBezTo>
                    <a:pt x="39" y="68"/>
                    <a:pt x="68" y="40"/>
                    <a:pt x="103" y="40"/>
                  </a:cubicBezTo>
                  <a:lnTo>
                    <a:pt x="1849" y="40"/>
                  </a:lnTo>
                  <a:close/>
                </a:path>
              </a:pathLst>
            </a:custGeom>
            <a:solidFill>
              <a:srgbClr val="C9BF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 name="Group 11">
            <a:extLst>
              <a:ext uri="{FF2B5EF4-FFF2-40B4-BE49-F238E27FC236}">
                <a16:creationId xmlns:a16="http://schemas.microsoft.com/office/drawing/2014/main" id="{3AAFC273-1B5A-3B58-FB48-D585707DA8B8}"/>
              </a:ext>
            </a:extLst>
          </p:cNvPr>
          <p:cNvGrpSpPr>
            <a:grpSpLocks noChangeAspect="1"/>
          </p:cNvGrpSpPr>
          <p:nvPr userDrawn="1"/>
        </p:nvGrpSpPr>
        <p:grpSpPr bwMode="auto">
          <a:xfrm>
            <a:off x="2640003" y="2912198"/>
            <a:ext cx="2161727" cy="2160000"/>
            <a:chOff x="1720" y="1835"/>
            <a:chExt cx="1253" cy="1252"/>
          </a:xfrm>
        </p:grpSpPr>
        <p:sp>
          <p:nvSpPr>
            <p:cNvPr id="4" name="AutoShape 10">
              <a:extLst>
                <a:ext uri="{FF2B5EF4-FFF2-40B4-BE49-F238E27FC236}">
                  <a16:creationId xmlns:a16="http://schemas.microsoft.com/office/drawing/2014/main" id="{4734267F-2DB7-AAFB-CD08-813E85D60455}"/>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 name="Freeform 12">
              <a:extLst>
                <a:ext uri="{FF2B5EF4-FFF2-40B4-BE49-F238E27FC236}">
                  <a16:creationId xmlns:a16="http://schemas.microsoft.com/office/drawing/2014/main" id="{33C009A7-0DB9-8941-4E4D-BF6980780088}"/>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7" name="Freeform 13">
              <a:extLst>
                <a:ext uri="{FF2B5EF4-FFF2-40B4-BE49-F238E27FC236}">
                  <a16:creationId xmlns:a16="http://schemas.microsoft.com/office/drawing/2014/main" id="{3FFC1457-41BC-DC7B-419E-6A30CA8A8142}"/>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8" name="Group 11">
            <a:extLst>
              <a:ext uri="{FF2B5EF4-FFF2-40B4-BE49-F238E27FC236}">
                <a16:creationId xmlns:a16="http://schemas.microsoft.com/office/drawing/2014/main" id="{E7CF2B9E-3B29-CD06-625C-4FB3E8D4EE2D}"/>
              </a:ext>
            </a:extLst>
          </p:cNvPr>
          <p:cNvGrpSpPr>
            <a:grpSpLocks noChangeAspect="1"/>
          </p:cNvGrpSpPr>
          <p:nvPr userDrawn="1"/>
        </p:nvGrpSpPr>
        <p:grpSpPr bwMode="auto">
          <a:xfrm>
            <a:off x="7390269" y="2932111"/>
            <a:ext cx="2161727" cy="2160000"/>
            <a:chOff x="1720" y="1835"/>
            <a:chExt cx="1253" cy="1252"/>
          </a:xfrm>
        </p:grpSpPr>
        <p:sp>
          <p:nvSpPr>
            <p:cNvPr id="10" name="AutoShape 10">
              <a:extLst>
                <a:ext uri="{FF2B5EF4-FFF2-40B4-BE49-F238E27FC236}">
                  <a16:creationId xmlns:a16="http://schemas.microsoft.com/office/drawing/2014/main" id="{217EDBB3-0502-D5B9-5094-6D567F751FCB}"/>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2">
              <a:extLst>
                <a:ext uri="{FF2B5EF4-FFF2-40B4-BE49-F238E27FC236}">
                  <a16:creationId xmlns:a16="http://schemas.microsoft.com/office/drawing/2014/main" id="{F48E243C-B999-56CD-706E-328A85A68133}"/>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5" name="Freeform 13">
              <a:extLst>
                <a:ext uri="{FF2B5EF4-FFF2-40B4-BE49-F238E27FC236}">
                  <a16:creationId xmlns:a16="http://schemas.microsoft.com/office/drawing/2014/main" id="{62BE03B0-15D2-0C85-518B-5F78DF9CBD87}"/>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6" name="Group 11">
            <a:extLst>
              <a:ext uri="{FF2B5EF4-FFF2-40B4-BE49-F238E27FC236}">
                <a16:creationId xmlns:a16="http://schemas.microsoft.com/office/drawing/2014/main" id="{3EDF83F3-65BA-A072-0E3D-618F410B4FC2}"/>
              </a:ext>
            </a:extLst>
          </p:cNvPr>
          <p:cNvGrpSpPr>
            <a:grpSpLocks noChangeAspect="1"/>
          </p:cNvGrpSpPr>
          <p:nvPr userDrawn="1"/>
        </p:nvGrpSpPr>
        <p:grpSpPr bwMode="auto">
          <a:xfrm>
            <a:off x="9894318" y="2912198"/>
            <a:ext cx="2161727" cy="2160000"/>
            <a:chOff x="1720" y="1835"/>
            <a:chExt cx="1253" cy="1252"/>
          </a:xfrm>
        </p:grpSpPr>
        <p:sp>
          <p:nvSpPr>
            <p:cNvPr id="18" name="AutoShape 10">
              <a:extLst>
                <a:ext uri="{FF2B5EF4-FFF2-40B4-BE49-F238E27FC236}">
                  <a16:creationId xmlns:a16="http://schemas.microsoft.com/office/drawing/2014/main" id="{93F0D2C1-DC2A-84A3-7CB8-156C91EF7C29}"/>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2">
              <a:extLst>
                <a:ext uri="{FF2B5EF4-FFF2-40B4-BE49-F238E27FC236}">
                  <a16:creationId xmlns:a16="http://schemas.microsoft.com/office/drawing/2014/main" id="{E6C54FC1-A3D7-02C6-5A2E-C114A1E6F3EC}"/>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3">
              <a:extLst>
                <a:ext uri="{FF2B5EF4-FFF2-40B4-BE49-F238E27FC236}">
                  <a16:creationId xmlns:a16="http://schemas.microsoft.com/office/drawing/2014/main" id="{8C33B87C-2582-9415-904B-33B9F20B8D68}"/>
                </a:ext>
              </a:extLst>
            </p:cNvPr>
            <p:cNvSpPr>
              <a:spLocks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44" name="Group 11">
            <a:extLst>
              <a:ext uri="{FF2B5EF4-FFF2-40B4-BE49-F238E27FC236}">
                <a16:creationId xmlns:a16="http://schemas.microsoft.com/office/drawing/2014/main" id="{1353B012-D620-E7CF-B95E-5495D8234379}"/>
              </a:ext>
            </a:extLst>
          </p:cNvPr>
          <p:cNvGrpSpPr>
            <a:grpSpLocks noChangeAspect="1"/>
          </p:cNvGrpSpPr>
          <p:nvPr userDrawn="1"/>
        </p:nvGrpSpPr>
        <p:grpSpPr bwMode="auto">
          <a:xfrm>
            <a:off x="135955" y="2932111"/>
            <a:ext cx="2161727" cy="2160000"/>
            <a:chOff x="1720" y="1835"/>
            <a:chExt cx="1253" cy="1252"/>
          </a:xfrm>
        </p:grpSpPr>
        <p:sp>
          <p:nvSpPr>
            <p:cNvPr id="45" name="AutoShape 10">
              <a:extLst>
                <a:ext uri="{FF2B5EF4-FFF2-40B4-BE49-F238E27FC236}">
                  <a16:creationId xmlns:a16="http://schemas.microsoft.com/office/drawing/2014/main" id="{C6E8EEB9-51E3-895F-F19F-98CD5706B112}"/>
                </a:ext>
              </a:extLst>
            </p:cNvPr>
            <p:cNvSpPr>
              <a:spLocks noChangeAspect="1" noChangeArrowheads="1" noTextEdit="1"/>
            </p:cNvSpPr>
            <p:nvPr userDrawn="1"/>
          </p:nvSpPr>
          <p:spPr bwMode="auto">
            <a:xfrm>
              <a:off x="1720" y="1840"/>
              <a:ext cx="1247" cy="1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2">
              <a:extLst>
                <a:ext uri="{FF2B5EF4-FFF2-40B4-BE49-F238E27FC236}">
                  <a16:creationId xmlns:a16="http://schemas.microsoft.com/office/drawing/2014/main" id="{D9E9F518-F141-1242-551A-636B41DA449E}"/>
                </a:ext>
              </a:extLst>
            </p:cNvPr>
            <p:cNvSpPr>
              <a:spLocks/>
            </p:cNvSpPr>
            <p:nvPr userDrawn="1"/>
          </p:nvSpPr>
          <p:spPr bwMode="auto">
            <a:xfrm>
              <a:off x="1733" y="1847"/>
              <a:ext cx="1226" cy="1227"/>
            </a:xfrm>
            <a:custGeom>
              <a:avLst/>
              <a:gdLst>
                <a:gd name="T0" fmla="*/ 89 w 1849"/>
                <a:gd name="T1" fmla="*/ 1850 h 1850"/>
                <a:gd name="T2" fmla="*/ 89 w 1849"/>
                <a:gd name="T3" fmla="*/ 1850 h 1850"/>
                <a:gd name="T4" fmla="*/ 0 w 1849"/>
                <a:gd name="T5" fmla="*/ 1760 h 1850"/>
                <a:gd name="T6" fmla="*/ 0 w 1849"/>
                <a:gd name="T7" fmla="*/ 90 h 1850"/>
                <a:gd name="T8" fmla="*/ 89 w 1849"/>
                <a:gd name="T9" fmla="*/ 0 h 1850"/>
                <a:gd name="T10" fmla="*/ 1760 w 1849"/>
                <a:gd name="T11" fmla="*/ 0 h 1850"/>
                <a:gd name="T12" fmla="*/ 1849 w 1849"/>
                <a:gd name="T13" fmla="*/ 90 h 1850"/>
                <a:gd name="T14" fmla="*/ 1849 w 1849"/>
                <a:gd name="T15" fmla="*/ 1760 h 1850"/>
                <a:gd name="T16" fmla="*/ 1760 w 1849"/>
                <a:gd name="T17" fmla="*/ 1850 h 1850"/>
                <a:gd name="T18" fmla="*/ 89 w 1849"/>
                <a:gd name="T19" fmla="*/ 1850 h 1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1850">
                  <a:moveTo>
                    <a:pt x="89" y="1850"/>
                  </a:moveTo>
                  <a:lnTo>
                    <a:pt x="89" y="1850"/>
                  </a:lnTo>
                  <a:cubicBezTo>
                    <a:pt x="40" y="1850"/>
                    <a:pt x="0" y="1809"/>
                    <a:pt x="0" y="1760"/>
                  </a:cubicBezTo>
                  <a:lnTo>
                    <a:pt x="0" y="90"/>
                  </a:lnTo>
                  <a:cubicBezTo>
                    <a:pt x="0" y="40"/>
                    <a:pt x="40" y="0"/>
                    <a:pt x="89" y="0"/>
                  </a:cubicBezTo>
                  <a:lnTo>
                    <a:pt x="1760" y="0"/>
                  </a:lnTo>
                  <a:cubicBezTo>
                    <a:pt x="1809" y="0"/>
                    <a:pt x="1849" y="40"/>
                    <a:pt x="1849" y="90"/>
                  </a:cubicBezTo>
                  <a:lnTo>
                    <a:pt x="1849" y="1760"/>
                  </a:lnTo>
                  <a:cubicBezTo>
                    <a:pt x="1849" y="1809"/>
                    <a:pt x="1809" y="1850"/>
                    <a:pt x="1760" y="1850"/>
                  </a:cubicBezTo>
                  <a:lnTo>
                    <a:pt x="89" y="1850"/>
                  </a:lnTo>
                  <a:close/>
                </a:path>
              </a:pathLst>
            </a:custGeom>
            <a:solidFill>
              <a:srgbClr val="FFFFFF">
                <a:alpha val="50000"/>
              </a:srgbClr>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7" name="Freeform 13">
              <a:extLst>
                <a:ext uri="{FF2B5EF4-FFF2-40B4-BE49-F238E27FC236}">
                  <a16:creationId xmlns:a16="http://schemas.microsoft.com/office/drawing/2014/main" id="{C5BA2F52-7CA9-750F-786A-09E8C9F085C6}"/>
                </a:ext>
              </a:extLst>
            </p:cNvPr>
            <p:cNvSpPr>
              <a:spLocks noChangeAspect="1" noEditPoints="1"/>
            </p:cNvSpPr>
            <p:nvPr userDrawn="1"/>
          </p:nvSpPr>
          <p:spPr bwMode="auto">
            <a:xfrm>
              <a:off x="1720" y="1835"/>
              <a:ext cx="1253" cy="1252"/>
            </a:xfrm>
            <a:custGeom>
              <a:avLst/>
              <a:gdLst>
                <a:gd name="T0" fmla="*/ 1779 w 1889"/>
                <a:gd name="T1" fmla="*/ 0 h 1888"/>
                <a:gd name="T2" fmla="*/ 1779 w 1889"/>
                <a:gd name="T3" fmla="*/ 0 h 1888"/>
                <a:gd name="T4" fmla="*/ 109 w 1889"/>
                <a:gd name="T5" fmla="*/ 0 h 1888"/>
                <a:gd name="T6" fmla="*/ 0 w 1889"/>
                <a:gd name="T7" fmla="*/ 109 h 1888"/>
                <a:gd name="T8" fmla="*/ 0 w 1889"/>
                <a:gd name="T9" fmla="*/ 1779 h 1888"/>
                <a:gd name="T10" fmla="*/ 109 w 1889"/>
                <a:gd name="T11" fmla="*/ 1888 h 1888"/>
                <a:gd name="T12" fmla="*/ 1779 w 1889"/>
                <a:gd name="T13" fmla="*/ 1888 h 1888"/>
                <a:gd name="T14" fmla="*/ 1889 w 1889"/>
                <a:gd name="T15" fmla="*/ 1779 h 1888"/>
                <a:gd name="T16" fmla="*/ 1889 w 1889"/>
                <a:gd name="T17" fmla="*/ 109 h 1888"/>
                <a:gd name="T18" fmla="*/ 1779 w 1889"/>
                <a:gd name="T19" fmla="*/ 0 h 1888"/>
                <a:gd name="T20" fmla="*/ 1779 w 1889"/>
                <a:gd name="T21" fmla="*/ 39 h 1888"/>
                <a:gd name="T22" fmla="*/ 1779 w 1889"/>
                <a:gd name="T23" fmla="*/ 39 h 1888"/>
                <a:gd name="T24" fmla="*/ 1849 w 1889"/>
                <a:gd name="T25" fmla="*/ 109 h 1888"/>
                <a:gd name="T26" fmla="*/ 1849 w 1889"/>
                <a:gd name="T27" fmla="*/ 1779 h 1888"/>
                <a:gd name="T28" fmla="*/ 1779 w 1889"/>
                <a:gd name="T29" fmla="*/ 1848 h 1888"/>
                <a:gd name="T30" fmla="*/ 109 w 1889"/>
                <a:gd name="T31" fmla="*/ 1848 h 1888"/>
                <a:gd name="T32" fmla="*/ 40 w 1889"/>
                <a:gd name="T33" fmla="*/ 1779 h 1888"/>
                <a:gd name="T34" fmla="*/ 40 w 1889"/>
                <a:gd name="T35" fmla="*/ 109 h 1888"/>
                <a:gd name="T36" fmla="*/ 109 w 1889"/>
                <a:gd name="T37" fmla="*/ 39 h 1888"/>
                <a:gd name="T38" fmla="*/ 1779 w 1889"/>
                <a:gd name="T39" fmla="*/ 39 h 1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1888">
                  <a:moveTo>
                    <a:pt x="1779" y="0"/>
                  </a:moveTo>
                  <a:lnTo>
                    <a:pt x="1779" y="0"/>
                  </a:lnTo>
                  <a:lnTo>
                    <a:pt x="109" y="0"/>
                  </a:lnTo>
                  <a:cubicBezTo>
                    <a:pt x="49" y="0"/>
                    <a:pt x="0" y="48"/>
                    <a:pt x="0" y="109"/>
                  </a:cubicBezTo>
                  <a:lnTo>
                    <a:pt x="0" y="1779"/>
                  </a:lnTo>
                  <a:cubicBezTo>
                    <a:pt x="0" y="1839"/>
                    <a:pt x="49" y="1888"/>
                    <a:pt x="109" y="1888"/>
                  </a:cubicBezTo>
                  <a:lnTo>
                    <a:pt x="1779" y="1888"/>
                  </a:lnTo>
                  <a:cubicBezTo>
                    <a:pt x="1840" y="1888"/>
                    <a:pt x="1889" y="1839"/>
                    <a:pt x="1889" y="1779"/>
                  </a:cubicBezTo>
                  <a:lnTo>
                    <a:pt x="1889" y="109"/>
                  </a:lnTo>
                  <a:cubicBezTo>
                    <a:pt x="1889" y="48"/>
                    <a:pt x="1840" y="0"/>
                    <a:pt x="1779" y="0"/>
                  </a:cubicBezTo>
                  <a:close/>
                  <a:moveTo>
                    <a:pt x="1779" y="39"/>
                  </a:moveTo>
                  <a:lnTo>
                    <a:pt x="1779" y="39"/>
                  </a:lnTo>
                  <a:cubicBezTo>
                    <a:pt x="1818" y="39"/>
                    <a:pt x="1849" y="70"/>
                    <a:pt x="1849" y="109"/>
                  </a:cubicBezTo>
                  <a:lnTo>
                    <a:pt x="1849" y="1779"/>
                  </a:lnTo>
                  <a:cubicBezTo>
                    <a:pt x="1849" y="1817"/>
                    <a:pt x="1818" y="1848"/>
                    <a:pt x="1779" y="1848"/>
                  </a:cubicBezTo>
                  <a:lnTo>
                    <a:pt x="109" y="1848"/>
                  </a:lnTo>
                  <a:cubicBezTo>
                    <a:pt x="71" y="1848"/>
                    <a:pt x="40" y="1817"/>
                    <a:pt x="40" y="1779"/>
                  </a:cubicBezTo>
                  <a:lnTo>
                    <a:pt x="40" y="109"/>
                  </a:lnTo>
                  <a:cubicBezTo>
                    <a:pt x="40" y="70"/>
                    <a:pt x="71" y="39"/>
                    <a:pt x="109" y="39"/>
                  </a:cubicBezTo>
                  <a:lnTo>
                    <a:pt x="1779" y="39"/>
                  </a:lnTo>
                  <a:close/>
                </a:path>
              </a:pathLst>
            </a:custGeom>
            <a:solidFill>
              <a:srgbClr val="C0B68B"/>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49" name="TextBox 48">
            <a:extLst>
              <a:ext uri="{FF2B5EF4-FFF2-40B4-BE49-F238E27FC236}">
                <a16:creationId xmlns:a16="http://schemas.microsoft.com/office/drawing/2014/main" id="{18088BC6-9363-E519-FB46-461FD6E7554F}"/>
              </a:ext>
            </a:extLst>
          </p:cNvPr>
          <p:cNvSpPr txBox="1"/>
          <p:nvPr userDrawn="1"/>
        </p:nvSpPr>
        <p:spPr>
          <a:xfrm>
            <a:off x="3224164" y="6662186"/>
            <a:ext cx="5757959" cy="195814"/>
          </a:xfrm>
          <a:prstGeom prst="rect">
            <a:avLst/>
          </a:prstGeom>
          <a:noFill/>
        </p:spPr>
        <p:txBody>
          <a:bodyPr wrap="square" lIns="36000" tIns="36000" rIns="36000" bIns="36000">
            <a:spAutoFit/>
          </a:bodyPr>
          <a:lstStyle/>
          <a:p>
            <a:r>
              <a:rPr lang="en-US" sz="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Disclaimer: </a:t>
            </a:r>
            <a:r>
              <a:rPr lang="en-US" sz="8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views expressed on this poster are those of the author and do not necessarily reflect the view of the CTBTO</a:t>
            </a:r>
            <a:endParaRPr lang="en-GB" sz="800" dirty="0">
              <a:solidFill>
                <a:schemeClr val="bg1"/>
              </a:solidFill>
              <a:latin typeface="Arial" panose="020B0604020202020204" pitchFamily="34" charset="0"/>
              <a:cs typeface="Arial" panose="020B0604020202020204" pitchFamily="34" charset="0"/>
            </a:endParaRPr>
          </a:p>
        </p:txBody>
      </p:sp>
      <p:sp>
        <p:nvSpPr>
          <p:cNvPr id="26" name="Freeform 8">
            <a:extLst>
              <a:ext uri="{FF2B5EF4-FFF2-40B4-BE49-F238E27FC236}">
                <a16:creationId xmlns:a16="http://schemas.microsoft.com/office/drawing/2014/main" id="{883D3C1E-9BDA-0294-DA65-22636A8B4A69}"/>
              </a:ext>
            </a:extLst>
          </p:cNvPr>
          <p:cNvSpPr>
            <a:spLocks noEditPoints="1"/>
          </p:cNvSpPr>
          <p:nvPr userDrawn="1"/>
        </p:nvSpPr>
        <p:spPr bwMode="auto">
          <a:xfrm>
            <a:off x="11101393" y="5397505"/>
            <a:ext cx="844550" cy="841375"/>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3916921"/>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5" name="Picture 4">
            <a:hlinkClick r:id="" action="ppaction://hlinkshowjump?jump=firstslide"/>
            <a:extLst>
              <a:ext uri="{FF2B5EF4-FFF2-40B4-BE49-F238E27FC236}">
                <a16:creationId xmlns:a16="http://schemas.microsoft.com/office/drawing/2014/main" id="{463ED861-2009-804A-DA63-25067E1265EF}"/>
              </a:ext>
            </a:extLst>
          </p:cNvPr>
          <p:cNvPicPr>
            <a:picLocks noChangeAspect="1"/>
          </p:cNvPicPr>
          <p:nvPr userDrawn="1"/>
        </p:nvPicPr>
        <p:blipFill>
          <a:blip r:embed="rId14"/>
          <a:stretch>
            <a:fillRect/>
          </a:stretch>
        </p:blipFill>
        <p:spPr>
          <a:xfrm>
            <a:off x="11416375" y="2263000"/>
            <a:ext cx="213360" cy="213360"/>
          </a:xfrm>
          <a:prstGeom prst="rect">
            <a:avLst/>
          </a:prstGeom>
        </p:spPr>
      </p:pic>
      <p:pic>
        <p:nvPicPr>
          <p:cNvPr id="16" name="Picture 15">
            <a:hlinkClick r:id="" action="ppaction://hlinkshowjump?jump=nextslide"/>
            <a:extLst>
              <a:ext uri="{FF2B5EF4-FFF2-40B4-BE49-F238E27FC236}">
                <a16:creationId xmlns:a16="http://schemas.microsoft.com/office/drawing/2014/main" id="{47858BCE-D687-37FC-2353-137131A1CA8F}"/>
              </a:ext>
            </a:extLst>
          </p:cNvPr>
          <p:cNvPicPr>
            <a:picLocks noChangeAspect="1"/>
          </p:cNvPicPr>
          <p:nvPr userDrawn="1"/>
        </p:nvPicPr>
        <p:blipFill>
          <a:blip r:embed="rId15"/>
          <a:stretch>
            <a:fillRect/>
          </a:stretch>
        </p:blipFill>
        <p:spPr>
          <a:xfrm>
            <a:off x="11629735" y="4211192"/>
            <a:ext cx="209550" cy="209550"/>
          </a:xfrm>
          <a:prstGeom prst="rect">
            <a:avLst/>
          </a:prstGeom>
        </p:spPr>
      </p:pic>
      <p:pic>
        <p:nvPicPr>
          <p:cNvPr id="17" name="Picture 16">
            <a:hlinkClick r:id="" action="ppaction://hlinkshowjump?jump=previousslide"/>
            <a:extLst>
              <a:ext uri="{FF2B5EF4-FFF2-40B4-BE49-F238E27FC236}">
                <a16:creationId xmlns:a16="http://schemas.microsoft.com/office/drawing/2014/main" id="{DED5D67C-73FB-63AA-8125-DF08EED1312D}"/>
              </a:ext>
            </a:extLst>
          </p:cNvPr>
          <p:cNvPicPr>
            <a:picLocks noChangeAspect="1"/>
          </p:cNvPicPr>
          <p:nvPr userDrawn="1"/>
        </p:nvPicPr>
        <p:blipFill>
          <a:blip r:embed="rId16"/>
          <a:stretch>
            <a:fillRect/>
          </a:stretch>
        </p:blipFill>
        <p:spPr>
          <a:xfrm>
            <a:off x="11206825" y="4216497"/>
            <a:ext cx="209550" cy="209550"/>
          </a:xfrm>
          <a:prstGeom prst="rect">
            <a:avLst/>
          </a:prstGeom>
        </p:spPr>
      </p:pic>
      <p:pic>
        <p:nvPicPr>
          <p:cNvPr id="7" name="Picture 6">
            <a:hlinkClick r:id="rId17" action="ppaction://hlinksldjump"/>
            <a:extLst>
              <a:ext uri="{FF2B5EF4-FFF2-40B4-BE49-F238E27FC236}">
                <a16:creationId xmlns:a16="http://schemas.microsoft.com/office/drawing/2014/main" id="{190FEE5B-F547-2812-14DD-60991F7145AD}"/>
              </a:ext>
            </a:extLst>
          </p:cNvPr>
          <p:cNvPicPr>
            <a:picLocks noChangeAspect="1"/>
          </p:cNvPicPr>
          <p:nvPr userDrawn="1"/>
        </p:nvPicPr>
        <p:blipFill>
          <a:blip r:embed="rId18"/>
          <a:stretch>
            <a:fillRect/>
          </a:stretch>
        </p:blipFill>
        <p:spPr>
          <a:xfrm>
            <a:off x="11060217" y="2647996"/>
            <a:ext cx="933450" cy="184150"/>
          </a:xfrm>
          <a:prstGeom prst="rect">
            <a:avLst/>
          </a:prstGeom>
        </p:spPr>
      </p:pic>
      <p:pic>
        <p:nvPicPr>
          <p:cNvPr id="14" name="Picture 13">
            <a:hlinkClick r:id="rId19" action="ppaction://hlinksldjump"/>
            <a:extLst>
              <a:ext uri="{FF2B5EF4-FFF2-40B4-BE49-F238E27FC236}">
                <a16:creationId xmlns:a16="http://schemas.microsoft.com/office/drawing/2014/main" id="{C6614BEE-8298-81AD-5FC7-9A1D55CBFFD4}"/>
              </a:ext>
            </a:extLst>
          </p:cNvPr>
          <p:cNvPicPr>
            <a:picLocks noChangeAspect="1"/>
          </p:cNvPicPr>
          <p:nvPr userDrawn="1"/>
        </p:nvPicPr>
        <p:blipFill>
          <a:blip r:embed="rId20"/>
          <a:stretch>
            <a:fillRect/>
          </a:stretch>
        </p:blipFill>
        <p:spPr>
          <a:xfrm>
            <a:off x="11060217" y="2954826"/>
            <a:ext cx="933450" cy="184150"/>
          </a:xfrm>
          <a:prstGeom prst="rect">
            <a:avLst/>
          </a:prstGeom>
        </p:spPr>
      </p:pic>
      <p:pic>
        <p:nvPicPr>
          <p:cNvPr id="18" name="Picture 17">
            <a:hlinkClick r:id="rId21" action="ppaction://hlinksldjump"/>
            <a:extLst>
              <a:ext uri="{FF2B5EF4-FFF2-40B4-BE49-F238E27FC236}">
                <a16:creationId xmlns:a16="http://schemas.microsoft.com/office/drawing/2014/main" id="{0A87332A-61E9-1C89-2491-277B41F89431}"/>
              </a:ext>
            </a:extLst>
          </p:cNvPr>
          <p:cNvPicPr>
            <a:picLocks noChangeAspect="1"/>
          </p:cNvPicPr>
          <p:nvPr userDrawn="1"/>
        </p:nvPicPr>
        <p:blipFill>
          <a:blip r:embed="rId22"/>
          <a:stretch>
            <a:fillRect/>
          </a:stretch>
        </p:blipFill>
        <p:spPr>
          <a:xfrm>
            <a:off x="11060217" y="3261656"/>
            <a:ext cx="933450" cy="184150"/>
          </a:xfrm>
          <a:prstGeom prst="rect">
            <a:avLst/>
          </a:prstGeom>
        </p:spPr>
      </p:pic>
      <p:pic>
        <p:nvPicPr>
          <p:cNvPr id="19" name="Picture 18">
            <a:hlinkClick r:id="rId23" action="ppaction://hlinksldjump"/>
            <a:extLst>
              <a:ext uri="{FF2B5EF4-FFF2-40B4-BE49-F238E27FC236}">
                <a16:creationId xmlns:a16="http://schemas.microsoft.com/office/drawing/2014/main" id="{67A99071-839F-930B-4D41-6C7DA07AA659}"/>
              </a:ext>
            </a:extLst>
          </p:cNvPr>
          <p:cNvPicPr>
            <a:picLocks noChangeAspect="1"/>
          </p:cNvPicPr>
          <p:nvPr userDrawn="1"/>
        </p:nvPicPr>
        <p:blipFill>
          <a:blip r:embed="rId24"/>
          <a:stretch>
            <a:fillRect/>
          </a:stretch>
        </p:blipFill>
        <p:spPr>
          <a:xfrm>
            <a:off x="11060217" y="3568486"/>
            <a:ext cx="933450" cy="184150"/>
          </a:xfrm>
          <a:prstGeom prst="rect">
            <a:avLst/>
          </a:prstGeom>
        </p:spPr>
      </p:pic>
      <p:pic>
        <p:nvPicPr>
          <p:cNvPr id="20" name="Picture 19">
            <a:hlinkClick r:id="rId25" action="ppaction://hlinksldjump"/>
            <a:extLst>
              <a:ext uri="{FF2B5EF4-FFF2-40B4-BE49-F238E27FC236}">
                <a16:creationId xmlns:a16="http://schemas.microsoft.com/office/drawing/2014/main" id="{25AFC338-2E6E-576E-B989-8F443AA7401A}"/>
              </a:ext>
            </a:extLst>
          </p:cNvPr>
          <p:cNvPicPr>
            <a:picLocks noChangeAspect="1"/>
          </p:cNvPicPr>
          <p:nvPr userDrawn="1"/>
        </p:nvPicPr>
        <p:blipFill>
          <a:blip r:embed="rId26"/>
          <a:stretch>
            <a:fillRect/>
          </a:stretch>
        </p:blipFill>
        <p:spPr>
          <a:xfrm>
            <a:off x="11060217" y="3872988"/>
            <a:ext cx="933450" cy="184150"/>
          </a:xfrm>
          <a:prstGeom prst="rect">
            <a:avLst/>
          </a:prstGeom>
        </p:spPr>
      </p:pic>
      <p:grpSp>
        <p:nvGrpSpPr>
          <p:cNvPr id="21" name="Group 4">
            <a:extLst>
              <a:ext uri="{FF2B5EF4-FFF2-40B4-BE49-F238E27FC236}">
                <a16:creationId xmlns:a16="http://schemas.microsoft.com/office/drawing/2014/main" id="{E8BB9A54-2C49-086A-1FBE-62AF14345E0D}"/>
              </a:ext>
            </a:extLst>
          </p:cNvPr>
          <p:cNvGrpSpPr>
            <a:grpSpLocks noChangeAspect="1"/>
          </p:cNvGrpSpPr>
          <p:nvPr userDrawn="1"/>
        </p:nvGrpSpPr>
        <p:grpSpPr bwMode="auto">
          <a:xfrm>
            <a:off x="11020430" y="5043492"/>
            <a:ext cx="1008063" cy="1573213"/>
            <a:chOff x="6942" y="3177"/>
            <a:chExt cx="635" cy="991"/>
          </a:xfrm>
        </p:grpSpPr>
        <p:sp>
          <p:nvSpPr>
            <p:cNvPr id="22" name="AutoShape 3">
              <a:extLst>
                <a:ext uri="{FF2B5EF4-FFF2-40B4-BE49-F238E27FC236}">
                  <a16:creationId xmlns:a16="http://schemas.microsoft.com/office/drawing/2014/main" id="{2EC0B854-9D2B-206A-3BE4-03D117A90266}"/>
                </a:ext>
              </a:extLst>
            </p:cNvPr>
            <p:cNvSpPr>
              <a:spLocks noChangeAspect="1" noChangeArrowheads="1" noTextEdit="1"/>
            </p:cNvSpPr>
            <p:nvPr userDrawn="1"/>
          </p:nvSpPr>
          <p:spPr bwMode="auto">
            <a:xfrm>
              <a:off x="6942" y="3403"/>
              <a:ext cx="632" cy="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5">
              <a:extLst>
                <a:ext uri="{FF2B5EF4-FFF2-40B4-BE49-F238E27FC236}">
                  <a16:creationId xmlns:a16="http://schemas.microsoft.com/office/drawing/2014/main" id="{8F8B166F-95C5-45EE-9219-630C6E42BF37}"/>
                </a:ext>
              </a:extLst>
            </p:cNvPr>
            <p:cNvSpPr>
              <a:spLocks/>
            </p:cNvSpPr>
            <p:nvPr userDrawn="1"/>
          </p:nvSpPr>
          <p:spPr bwMode="auto">
            <a:xfrm>
              <a:off x="6949" y="3190"/>
              <a:ext cx="621" cy="133"/>
            </a:xfrm>
            <a:custGeom>
              <a:avLst/>
              <a:gdLst>
                <a:gd name="T0" fmla="*/ 83 w 1849"/>
                <a:gd name="T1" fmla="*/ 397 h 397"/>
                <a:gd name="T2" fmla="*/ 83 w 1849"/>
                <a:gd name="T3" fmla="*/ 397 h 397"/>
                <a:gd name="T4" fmla="*/ 0 w 1849"/>
                <a:gd name="T5" fmla="*/ 313 h 397"/>
                <a:gd name="T6" fmla="*/ 0 w 1849"/>
                <a:gd name="T7" fmla="*/ 83 h 397"/>
                <a:gd name="T8" fmla="*/ 83 w 1849"/>
                <a:gd name="T9" fmla="*/ 0 h 397"/>
                <a:gd name="T10" fmla="*/ 1766 w 1849"/>
                <a:gd name="T11" fmla="*/ 0 h 397"/>
                <a:gd name="T12" fmla="*/ 1849 w 1849"/>
                <a:gd name="T13" fmla="*/ 83 h 397"/>
                <a:gd name="T14" fmla="*/ 1849 w 1849"/>
                <a:gd name="T15" fmla="*/ 313 h 397"/>
                <a:gd name="T16" fmla="*/ 1766 w 1849"/>
                <a:gd name="T17" fmla="*/ 397 h 397"/>
                <a:gd name="T18" fmla="*/ 83 w 1849"/>
                <a:gd name="T1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9" h="397">
                  <a:moveTo>
                    <a:pt x="83" y="397"/>
                  </a:moveTo>
                  <a:lnTo>
                    <a:pt x="83" y="397"/>
                  </a:lnTo>
                  <a:cubicBezTo>
                    <a:pt x="37" y="397"/>
                    <a:pt x="0" y="359"/>
                    <a:pt x="0" y="313"/>
                  </a:cubicBezTo>
                  <a:lnTo>
                    <a:pt x="0" y="83"/>
                  </a:lnTo>
                  <a:cubicBezTo>
                    <a:pt x="0" y="37"/>
                    <a:pt x="37" y="0"/>
                    <a:pt x="83" y="0"/>
                  </a:cubicBezTo>
                  <a:lnTo>
                    <a:pt x="1766" y="0"/>
                  </a:lnTo>
                  <a:cubicBezTo>
                    <a:pt x="1812" y="0"/>
                    <a:pt x="1849" y="37"/>
                    <a:pt x="1849" y="83"/>
                  </a:cubicBezTo>
                  <a:lnTo>
                    <a:pt x="1849" y="313"/>
                  </a:lnTo>
                  <a:cubicBezTo>
                    <a:pt x="1849" y="359"/>
                    <a:pt x="1812" y="397"/>
                    <a:pt x="1766" y="397"/>
                  </a:cubicBezTo>
                  <a:lnTo>
                    <a:pt x="83" y="397"/>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4" name="Freeform 6">
              <a:extLst>
                <a:ext uri="{FF2B5EF4-FFF2-40B4-BE49-F238E27FC236}">
                  <a16:creationId xmlns:a16="http://schemas.microsoft.com/office/drawing/2014/main" id="{D065D14B-194E-525F-A5C1-7C13617C9524}"/>
                </a:ext>
              </a:extLst>
            </p:cNvPr>
            <p:cNvSpPr>
              <a:spLocks noEditPoints="1"/>
            </p:cNvSpPr>
            <p:nvPr userDrawn="1"/>
          </p:nvSpPr>
          <p:spPr bwMode="auto">
            <a:xfrm>
              <a:off x="6942" y="3177"/>
              <a:ext cx="635" cy="146"/>
            </a:xfrm>
            <a:custGeom>
              <a:avLst/>
              <a:gdLst>
                <a:gd name="T0" fmla="*/ 1786 w 1889"/>
                <a:gd name="T1" fmla="*/ 0 h 436"/>
                <a:gd name="T2" fmla="*/ 1786 w 1889"/>
                <a:gd name="T3" fmla="*/ 0 h 436"/>
                <a:gd name="T4" fmla="*/ 103 w 1889"/>
                <a:gd name="T5" fmla="*/ 0 h 436"/>
                <a:gd name="T6" fmla="*/ 0 w 1889"/>
                <a:gd name="T7" fmla="*/ 103 h 436"/>
                <a:gd name="T8" fmla="*/ 0 w 1889"/>
                <a:gd name="T9" fmla="*/ 333 h 436"/>
                <a:gd name="T10" fmla="*/ 103 w 1889"/>
                <a:gd name="T11" fmla="*/ 436 h 436"/>
                <a:gd name="T12" fmla="*/ 1786 w 1889"/>
                <a:gd name="T13" fmla="*/ 436 h 436"/>
                <a:gd name="T14" fmla="*/ 1889 w 1889"/>
                <a:gd name="T15" fmla="*/ 333 h 436"/>
                <a:gd name="T16" fmla="*/ 1889 w 1889"/>
                <a:gd name="T17" fmla="*/ 103 h 436"/>
                <a:gd name="T18" fmla="*/ 1786 w 1889"/>
                <a:gd name="T19" fmla="*/ 0 h 436"/>
                <a:gd name="T20" fmla="*/ 1786 w 1889"/>
                <a:gd name="T21" fmla="*/ 40 h 436"/>
                <a:gd name="T22" fmla="*/ 1786 w 1889"/>
                <a:gd name="T23" fmla="*/ 40 h 436"/>
                <a:gd name="T24" fmla="*/ 1849 w 1889"/>
                <a:gd name="T25" fmla="*/ 103 h 436"/>
                <a:gd name="T26" fmla="*/ 1849 w 1889"/>
                <a:gd name="T27" fmla="*/ 333 h 436"/>
                <a:gd name="T28" fmla="*/ 1786 w 1889"/>
                <a:gd name="T29" fmla="*/ 396 h 436"/>
                <a:gd name="T30" fmla="*/ 103 w 1889"/>
                <a:gd name="T31" fmla="*/ 396 h 436"/>
                <a:gd name="T32" fmla="*/ 39 w 1889"/>
                <a:gd name="T33" fmla="*/ 333 h 436"/>
                <a:gd name="T34" fmla="*/ 39 w 1889"/>
                <a:gd name="T35" fmla="*/ 103 h 436"/>
                <a:gd name="T36" fmla="*/ 103 w 1889"/>
                <a:gd name="T37" fmla="*/ 40 h 436"/>
                <a:gd name="T38" fmla="*/ 1786 w 1889"/>
                <a:gd name="T39" fmla="*/ 40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89" h="436">
                  <a:moveTo>
                    <a:pt x="1786" y="0"/>
                  </a:moveTo>
                  <a:lnTo>
                    <a:pt x="1786" y="0"/>
                  </a:lnTo>
                  <a:lnTo>
                    <a:pt x="103" y="0"/>
                  </a:lnTo>
                  <a:cubicBezTo>
                    <a:pt x="46" y="0"/>
                    <a:pt x="0" y="46"/>
                    <a:pt x="0" y="103"/>
                  </a:cubicBezTo>
                  <a:lnTo>
                    <a:pt x="0" y="333"/>
                  </a:lnTo>
                  <a:cubicBezTo>
                    <a:pt x="0" y="390"/>
                    <a:pt x="46" y="436"/>
                    <a:pt x="103" y="436"/>
                  </a:cubicBezTo>
                  <a:lnTo>
                    <a:pt x="1786" y="436"/>
                  </a:lnTo>
                  <a:cubicBezTo>
                    <a:pt x="1843" y="436"/>
                    <a:pt x="1889" y="390"/>
                    <a:pt x="1889" y="333"/>
                  </a:cubicBezTo>
                  <a:lnTo>
                    <a:pt x="1889" y="103"/>
                  </a:lnTo>
                  <a:cubicBezTo>
                    <a:pt x="1889" y="46"/>
                    <a:pt x="1843" y="0"/>
                    <a:pt x="1786" y="0"/>
                  </a:cubicBezTo>
                  <a:close/>
                  <a:moveTo>
                    <a:pt x="1786" y="40"/>
                  </a:moveTo>
                  <a:lnTo>
                    <a:pt x="1786" y="40"/>
                  </a:lnTo>
                  <a:cubicBezTo>
                    <a:pt x="1821" y="40"/>
                    <a:pt x="1849" y="68"/>
                    <a:pt x="1849" y="103"/>
                  </a:cubicBezTo>
                  <a:lnTo>
                    <a:pt x="1849" y="333"/>
                  </a:lnTo>
                  <a:cubicBezTo>
                    <a:pt x="1849" y="368"/>
                    <a:pt x="1821" y="396"/>
                    <a:pt x="1786" y="396"/>
                  </a:cubicBezTo>
                  <a:lnTo>
                    <a:pt x="103" y="396"/>
                  </a:lnTo>
                  <a:cubicBezTo>
                    <a:pt x="68" y="396"/>
                    <a:pt x="39" y="368"/>
                    <a:pt x="39" y="333"/>
                  </a:cubicBezTo>
                  <a:lnTo>
                    <a:pt x="39" y="103"/>
                  </a:lnTo>
                  <a:cubicBezTo>
                    <a:pt x="39" y="68"/>
                    <a:pt x="68" y="40"/>
                    <a:pt x="103" y="40"/>
                  </a:cubicBezTo>
                  <a:lnTo>
                    <a:pt x="1786" y="40"/>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5" name="Freeform 7">
              <a:extLst>
                <a:ext uri="{FF2B5EF4-FFF2-40B4-BE49-F238E27FC236}">
                  <a16:creationId xmlns:a16="http://schemas.microsoft.com/office/drawing/2014/main" id="{BF2F0827-B1E1-0E36-9730-7935CAC7FBAB}"/>
                </a:ext>
              </a:extLst>
            </p:cNvPr>
            <p:cNvSpPr>
              <a:spLocks/>
            </p:cNvSpPr>
            <p:nvPr userDrawn="1"/>
          </p:nvSpPr>
          <p:spPr bwMode="auto">
            <a:xfrm>
              <a:off x="7000" y="3407"/>
              <a:ext cx="518" cy="516"/>
            </a:xfrm>
            <a:custGeom>
              <a:avLst/>
              <a:gdLst>
                <a:gd name="T0" fmla="*/ 143 w 1542"/>
                <a:gd name="T1" fmla="*/ 1542 h 1542"/>
                <a:gd name="T2" fmla="*/ 143 w 1542"/>
                <a:gd name="T3" fmla="*/ 1542 h 1542"/>
                <a:gd name="T4" fmla="*/ 0 w 1542"/>
                <a:gd name="T5" fmla="*/ 1400 h 1542"/>
                <a:gd name="T6" fmla="*/ 0 w 1542"/>
                <a:gd name="T7" fmla="*/ 142 h 1542"/>
                <a:gd name="T8" fmla="*/ 143 w 1542"/>
                <a:gd name="T9" fmla="*/ 0 h 1542"/>
                <a:gd name="T10" fmla="*/ 1400 w 1542"/>
                <a:gd name="T11" fmla="*/ 0 h 1542"/>
                <a:gd name="T12" fmla="*/ 1542 w 1542"/>
                <a:gd name="T13" fmla="*/ 142 h 1542"/>
                <a:gd name="T14" fmla="*/ 1542 w 1542"/>
                <a:gd name="T15" fmla="*/ 1400 h 1542"/>
                <a:gd name="T16" fmla="*/ 1400 w 1542"/>
                <a:gd name="T17" fmla="*/ 1542 h 1542"/>
                <a:gd name="T18" fmla="*/ 143 w 1542"/>
                <a:gd name="T19" fmla="*/ 1542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2" h="1542">
                  <a:moveTo>
                    <a:pt x="143" y="1542"/>
                  </a:moveTo>
                  <a:lnTo>
                    <a:pt x="143" y="1542"/>
                  </a:lnTo>
                  <a:cubicBezTo>
                    <a:pt x="64" y="1542"/>
                    <a:pt x="0" y="1478"/>
                    <a:pt x="0" y="1400"/>
                  </a:cubicBezTo>
                  <a:lnTo>
                    <a:pt x="0" y="142"/>
                  </a:lnTo>
                  <a:cubicBezTo>
                    <a:pt x="0" y="64"/>
                    <a:pt x="64" y="0"/>
                    <a:pt x="143" y="0"/>
                  </a:cubicBezTo>
                  <a:lnTo>
                    <a:pt x="1400" y="0"/>
                  </a:lnTo>
                  <a:cubicBezTo>
                    <a:pt x="1478" y="0"/>
                    <a:pt x="1542" y="64"/>
                    <a:pt x="1542" y="142"/>
                  </a:cubicBezTo>
                  <a:lnTo>
                    <a:pt x="1542" y="1400"/>
                  </a:lnTo>
                  <a:cubicBezTo>
                    <a:pt x="1542" y="1478"/>
                    <a:pt x="1478" y="1542"/>
                    <a:pt x="1400" y="1542"/>
                  </a:cubicBezTo>
                  <a:lnTo>
                    <a:pt x="143" y="1542"/>
                  </a:lnTo>
                  <a:close/>
                </a:path>
              </a:pathLst>
            </a:custGeom>
            <a:no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6" name="Freeform 8">
              <a:extLst>
                <a:ext uri="{FF2B5EF4-FFF2-40B4-BE49-F238E27FC236}">
                  <a16:creationId xmlns:a16="http://schemas.microsoft.com/office/drawing/2014/main" id="{805504F1-AF67-986F-A22B-7C381A156EAC}"/>
                </a:ext>
              </a:extLst>
            </p:cNvPr>
            <p:cNvSpPr>
              <a:spLocks noEditPoints="1"/>
            </p:cNvSpPr>
            <p:nvPr userDrawn="1"/>
          </p:nvSpPr>
          <p:spPr bwMode="auto">
            <a:xfrm>
              <a:off x="6993" y="3400"/>
              <a:ext cx="532" cy="530"/>
            </a:xfrm>
            <a:custGeom>
              <a:avLst/>
              <a:gdLst>
                <a:gd name="T0" fmla="*/ 1420 w 1582"/>
                <a:gd name="T1" fmla="*/ 0 h 1581"/>
                <a:gd name="T2" fmla="*/ 1420 w 1582"/>
                <a:gd name="T3" fmla="*/ 0 h 1581"/>
                <a:gd name="T4" fmla="*/ 163 w 1582"/>
                <a:gd name="T5" fmla="*/ 0 h 1581"/>
                <a:gd name="T6" fmla="*/ 0 w 1582"/>
                <a:gd name="T7" fmla="*/ 161 h 1581"/>
                <a:gd name="T8" fmla="*/ 0 w 1582"/>
                <a:gd name="T9" fmla="*/ 1419 h 1581"/>
                <a:gd name="T10" fmla="*/ 163 w 1582"/>
                <a:gd name="T11" fmla="*/ 1581 h 1581"/>
                <a:gd name="T12" fmla="*/ 1420 w 1582"/>
                <a:gd name="T13" fmla="*/ 1581 h 1581"/>
                <a:gd name="T14" fmla="*/ 1582 w 1582"/>
                <a:gd name="T15" fmla="*/ 1419 h 1581"/>
                <a:gd name="T16" fmla="*/ 1582 w 1582"/>
                <a:gd name="T17" fmla="*/ 161 h 1581"/>
                <a:gd name="T18" fmla="*/ 1420 w 1582"/>
                <a:gd name="T19" fmla="*/ 0 h 1581"/>
                <a:gd name="T20" fmla="*/ 1420 w 1582"/>
                <a:gd name="T21" fmla="*/ 39 h 1581"/>
                <a:gd name="T22" fmla="*/ 1420 w 1582"/>
                <a:gd name="T23" fmla="*/ 39 h 1581"/>
                <a:gd name="T24" fmla="*/ 1542 w 1582"/>
                <a:gd name="T25" fmla="*/ 161 h 1581"/>
                <a:gd name="T26" fmla="*/ 1542 w 1582"/>
                <a:gd name="T27" fmla="*/ 1419 h 1581"/>
                <a:gd name="T28" fmla="*/ 1420 w 1582"/>
                <a:gd name="T29" fmla="*/ 1541 h 1581"/>
                <a:gd name="T30" fmla="*/ 163 w 1582"/>
                <a:gd name="T31" fmla="*/ 1541 h 1581"/>
                <a:gd name="T32" fmla="*/ 40 w 1582"/>
                <a:gd name="T33" fmla="*/ 1419 h 1581"/>
                <a:gd name="T34" fmla="*/ 40 w 1582"/>
                <a:gd name="T35" fmla="*/ 161 h 1581"/>
                <a:gd name="T36" fmla="*/ 163 w 1582"/>
                <a:gd name="T37" fmla="*/ 39 h 1581"/>
                <a:gd name="T38" fmla="*/ 1420 w 1582"/>
                <a:gd name="T39" fmla="*/ 39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82" h="1581">
                  <a:moveTo>
                    <a:pt x="1420" y="0"/>
                  </a:moveTo>
                  <a:lnTo>
                    <a:pt x="1420" y="0"/>
                  </a:lnTo>
                  <a:lnTo>
                    <a:pt x="163" y="0"/>
                  </a:lnTo>
                  <a:cubicBezTo>
                    <a:pt x="73" y="0"/>
                    <a:pt x="0" y="72"/>
                    <a:pt x="0" y="161"/>
                  </a:cubicBezTo>
                  <a:lnTo>
                    <a:pt x="0" y="1419"/>
                  </a:lnTo>
                  <a:cubicBezTo>
                    <a:pt x="0" y="1508"/>
                    <a:pt x="73" y="1581"/>
                    <a:pt x="163" y="1581"/>
                  </a:cubicBezTo>
                  <a:lnTo>
                    <a:pt x="1420" y="1581"/>
                  </a:lnTo>
                  <a:cubicBezTo>
                    <a:pt x="1509" y="1581"/>
                    <a:pt x="1582" y="1508"/>
                    <a:pt x="1582" y="1419"/>
                  </a:cubicBezTo>
                  <a:lnTo>
                    <a:pt x="1582" y="161"/>
                  </a:lnTo>
                  <a:cubicBezTo>
                    <a:pt x="1582" y="72"/>
                    <a:pt x="1509" y="0"/>
                    <a:pt x="1420" y="0"/>
                  </a:cubicBezTo>
                  <a:close/>
                  <a:moveTo>
                    <a:pt x="1420" y="39"/>
                  </a:moveTo>
                  <a:lnTo>
                    <a:pt x="1420" y="39"/>
                  </a:lnTo>
                  <a:cubicBezTo>
                    <a:pt x="1487" y="39"/>
                    <a:pt x="1542" y="94"/>
                    <a:pt x="1542" y="161"/>
                  </a:cubicBezTo>
                  <a:lnTo>
                    <a:pt x="1542" y="1419"/>
                  </a:lnTo>
                  <a:cubicBezTo>
                    <a:pt x="1542" y="1486"/>
                    <a:pt x="1487" y="1541"/>
                    <a:pt x="1420" y="1541"/>
                  </a:cubicBezTo>
                  <a:lnTo>
                    <a:pt x="163" y="1541"/>
                  </a:lnTo>
                  <a:cubicBezTo>
                    <a:pt x="95" y="1541"/>
                    <a:pt x="40" y="1486"/>
                    <a:pt x="40" y="1419"/>
                  </a:cubicBezTo>
                  <a:lnTo>
                    <a:pt x="40" y="161"/>
                  </a:lnTo>
                  <a:cubicBezTo>
                    <a:pt x="40" y="94"/>
                    <a:pt x="95" y="39"/>
                    <a:pt x="163" y="39"/>
                  </a:cubicBezTo>
                  <a:lnTo>
                    <a:pt x="1420" y="39"/>
                  </a:lnTo>
                  <a:close/>
                </a:path>
              </a:pathLst>
            </a:custGeom>
            <a:solidFill>
              <a:srgbClr val="C9BF8D"/>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979918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moh.govt.nz/notebook/nbbooks.nsf/ea5ef2c0e4ab8ac485256caa0065e3eb/856377d65427ad6fcc257346006f47e0/$FILE/2005-1.pdf" TargetMode="External"/><Relationship Id="rId2" Type="http://schemas.openxmlformats.org/officeDocument/2006/relationships/hyperlink" Target="https://conferences.ctbto.org/event/7/contributions/1007/attachments/321/806/O2.5-481_HistoricRNobservations.pptx" TargetMode="External"/><Relationship Id="rId1" Type="http://schemas.openxmlformats.org/officeDocument/2006/relationships/slideLayout" Target="../slideLayouts/slideLayout2.xml"/><Relationship Id="rId4" Type="http://schemas.openxmlformats.org/officeDocument/2006/relationships/hyperlink" Target="https://link.springer.com/article/10.1023/A:1010628325496"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352C0B-9695-D3E6-C984-2A4ACAA780C2}"/>
              </a:ext>
            </a:extLst>
          </p:cNvPr>
          <p:cNvSpPr txBox="1"/>
          <p:nvPr/>
        </p:nvSpPr>
        <p:spPr>
          <a:xfrm>
            <a:off x="2491897" y="278271"/>
            <a:ext cx="7792745" cy="1238801"/>
          </a:xfrm>
          <a:prstGeom prst="rect">
            <a:avLst/>
          </a:prstGeom>
          <a:noFill/>
        </p:spPr>
        <p:txBody>
          <a:bodyPr wrap="square" rtlCol="0">
            <a:spAutoFit/>
          </a:bodyPr>
          <a:lstStyle/>
          <a:p>
            <a:pPr algn="ctr"/>
            <a:r>
              <a:rPr lang="en-GB" b="1" dirty="0">
                <a:solidFill>
                  <a:schemeClr val="bg1"/>
                </a:solidFill>
                <a:latin typeface="Arial" panose="020B0604020202020204" pitchFamily="34" charset="0"/>
                <a:cs typeface="Arial" panose="020B0604020202020204" pitchFamily="34" charset="0"/>
              </a:rPr>
              <a:t>Frequency of radionuclides reported in remote atmospheric observations of historic nuclear test explosions</a:t>
            </a:r>
          </a:p>
          <a:p>
            <a:pPr algn="ctr"/>
            <a:endParaRPr lang="en-AT" sz="1050" b="1" dirty="0">
              <a:solidFill>
                <a:schemeClr val="bg1"/>
              </a:solidFill>
              <a:latin typeface="Arial" panose="020B0604020202020204" pitchFamily="34" charset="0"/>
              <a:cs typeface="Arial" panose="020B0604020202020204" pitchFamily="34" charset="0"/>
            </a:endParaRPr>
          </a:p>
          <a:p>
            <a:pPr algn="ctr"/>
            <a:r>
              <a:rPr lang="en-US" sz="1600" dirty="0">
                <a:solidFill>
                  <a:schemeClr val="bg1"/>
                </a:solidFill>
                <a:latin typeface="Arial" panose="020B0604020202020204" pitchFamily="34" charset="0"/>
                <a:cs typeface="Arial" panose="020B0604020202020204" pitchFamily="34" charset="0"/>
              </a:rPr>
              <a:t>Martin Kalinowski</a:t>
            </a:r>
          </a:p>
          <a:p>
            <a:pPr algn="ctr"/>
            <a:r>
              <a:rPr lang="en-US" sz="1200" dirty="0">
                <a:solidFill>
                  <a:schemeClr val="bg1"/>
                </a:solidFill>
                <a:latin typeface="Arial" panose="020B0604020202020204" pitchFamily="34" charset="0"/>
                <a:cs typeface="Arial" panose="020B0604020202020204" pitchFamily="34" charset="0"/>
              </a:rPr>
              <a:t>International Data Centre (IDC), Comprehensive Nuclear-Test-Ban Treaty Organization (CTBTO), Vienna, Austria</a:t>
            </a:r>
            <a:endParaRPr lang="en-AT" sz="1200" dirty="0">
              <a:solidFill>
                <a:schemeClr val="bg1"/>
              </a:solidFill>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5C892C65-B28E-B36F-7A44-E4E303D43C8D}"/>
              </a:ext>
            </a:extLst>
          </p:cNvPr>
          <p:cNvSpPr txBox="1">
            <a:spLocks/>
          </p:cNvSpPr>
          <p:nvPr/>
        </p:nvSpPr>
        <p:spPr>
          <a:xfrm>
            <a:off x="185980" y="2958859"/>
            <a:ext cx="2069023" cy="2062591"/>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This study is breaking ground by digging into the treasure of historic radionuclide observations associated with nuclear test explosions.</a:t>
            </a:r>
          </a:p>
          <a:p>
            <a:r>
              <a:rPr lang="en-GB" sz="1200" dirty="0">
                <a:latin typeface="Arial" panose="020B0604020202020204" pitchFamily="34" charset="0"/>
                <a:cs typeface="Arial" panose="020B0604020202020204" pitchFamily="34" charset="0"/>
              </a:rPr>
              <a:t> </a:t>
            </a:r>
          </a:p>
          <a:p>
            <a:r>
              <a:rPr lang="en-GB" sz="1200" dirty="0">
                <a:latin typeface="Arial" panose="020B0604020202020204" pitchFamily="34" charset="0"/>
                <a:cs typeface="Arial" panose="020B0604020202020204" pitchFamily="34" charset="0"/>
              </a:rPr>
              <a:t>These data are precious for method validation and training to be based on real events of CTBT relevance.</a:t>
            </a:r>
            <a:endParaRPr lang="en-US" sz="1200" dirty="0">
              <a:latin typeface="Arial" panose="020B0604020202020204" pitchFamily="34" charset="0"/>
              <a:cs typeface="Arial" panose="020B0604020202020204" pitchFamily="34" charset="0"/>
            </a:endParaRPr>
          </a:p>
        </p:txBody>
      </p:sp>
      <p:sp>
        <p:nvSpPr>
          <p:cNvPr id="5" name="Title 1">
            <a:extLst>
              <a:ext uri="{FF2B5EF4-FFF2-40B4-BE49-F238E27FC236}">
                <a16:creationId xmlns:a16="http://schemas.microsoft.com/office/drawing/2014/main" id="{24894D3B-D127-933B-1EE2-E80787995396}"/>
              </a:ext>
            </a:extLst>
          </p:cNvPr>
          <p:cNvSpPr txBox="1">
            <a:spLocks/>
          </p:cNvSpPr>
          <p:nvPr/>
        </p:nvSpPr>
        <p:spPr>
          <a:xfrm>
            <a:off x="5330282" y="6369803"/>
            <a:ext cx="1531435" cy="209926"/>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chemeClr val="bg1"/>
                </a:solidFill>
                <a:latin typeface="Arial" panose="020B0604020202020204" pitchFamily="34" charset="0"/>
                <a:cs typeface="Arial" panose="020B0604020202020204" pitchFamily="34" charset="0"/>
              </a:rPr>
              <a:t>P2.5-320</a:t>
            </a:r>
            <a:endParaRPr lang="en-AT" sz="1200" b="1"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F32FF323-5060-8E5F-FDA9-49201E496DCB}"/>
              </a:ext>
            </a:extLst>
          </p:cNvPr>
          <p:cNvSpPr txBox="1">
            <a:spLocks/>
          </p:cNvSpPr>
          <p:nvPr/>
        </p:nvSpPr>
        <p:spPr>
          <a:xfrm>
            <a:off x="2696705" y="2958860"/>
            <a:ext cx="2069023" cy="2062590"/>
          </a:xfrm>
          <a:prstGeom prst="rect">
            <a:avLst/>
          </a:prstGeom>
        </p:spPr>
        <p:txBody>
          <a:bodyPr lIns="108000" tIns="108000" rIns="108000" bIns="108000" anchor="ctr" anchorCtr="1">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The frequency of historic reported radionuclides is compared with lists of CTBT relevant isotopes. </a:t>
            </a: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65A4DCB9-5623-A451-6FBB-D9D405171FBA}"/>
              </a:ext>
            </a:extLst>
          </p:cNvPr>
          <p:cNvSpPr txBox="1">
            <a:spLocks/>
          </p:cNvSpPr>
          <p:nvPr/>
        </p:nvSpPr>
        <p:spPr>
          <a:xfrm>
            <a:off x="7426275" y="2958859"/>
            <a:ext cx="2069020" cy="2062590"/>
          </a:xfrm>
          <a:prstGeom prst="rect">
            <a:avLst/>
          </a:prstGeom>
        </p:spPr>
        <p:txBody>
          <a:bodyPr lIns="108000" tIns="108000" rIns="108000" bIns="108000" anchor="ctr" anchorCtr="1">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Good to know: All 17 historically observed fission products and all but one activation product in IMS-like samples are included in the CTBTO list of relevant radionuclides.</a:t>
            </a:r>
          </a:p>
          <a:p>
            <a:endParaRPr lang="en-GB" sz="1200" dirty="0">
              <a:solidFill>
                <a:prstClr val="black"/>
              </a:solidFill>
              <a:latin typeface="Arial" panose="020B0604020202020204" pitchFamily="34" charset="0"/>
              <a:cs typeface="Arial" panose="020B0604020202020204" pitchFamily="34" charset="0"/>
            </a:endParaRPr>
          </a:p>
          <a:p>
            <a:r>
              <a:rPr lang="en-GB" sz="1200" dirty="0">
                <a:solidFill>
                  <a:prstClr val="black"/>
                </a:solidFill>
                <a:latin typeface="Arial" panose="020B0604020202020204" pitchFamily="34" charset="0"/>
                <a:cs typeface="Arial" panose="020B0604020202020204" pitchFamily="34" charset="0"/>
              </a:rPr>
              <a:t>List of radioisotopes that are reduced to put focus on most significant radioisotopes are missing several ones.</a:t>
            </a:r>
          </a:p>
        </p:txBody>
      </p:sp>
      <p:sp>
        <p:nvSpPr>
          <p:cNvPr id="8" name="Title 1">
            <a:extLst>
              <a:ext uri="{FF2B5EF4-FFF2-40B4-BE49-F238E27FC236}">
                <a16:creationId xmlns:a16="http://schemas.microsoft.com/office/drawing/2014/main" id="{292C041E-6720-E9ED-7E7F-7703E6A69903}"/>
              </a:ext>
            </a:extLst>
          </p:cNvPr>
          <p:cNvSpPr txBox="1">
            <a:spLocks/>
          </p:cNvSpPr>
          <p:nvPr/>
        </p:nvSpPr>
        <p:spPr>
          <a:xfrm>
            <a:off x="9937000" y="2958859"/>
            <a:ext cx="2069020" cy="2062590"/>
          </a:xfrm>
          <a:prstGeom prst="rect">
            <a:avLst/>
          </a:prstGeom>
        </p:spPr>
        <p:txBody>
          <a:bodyPr lIns="108000" tIns="108000" rIns="108000" bIns="108000" anchor="ctr" anchorCtr="1">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200" dirty="0">
                <a:latin typeface="Arial" panose="020B0604020202020204" pitchFamily="34" charset="0"/>
                <a:cs typeface="Arial" panose="020B0604020202020204" pitchFamily="34" charset="0"/>
              </a:rPr>
              <a:t>Challenge for screening and event characterization:</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14 of the 25 isotopes most frequently observed in IMS radionuclide samples were observed in debris from nuclear tests.</a:t>
            </a:r>
          </a:p>
          <a:p>
            <a:endParaRPr lang="en-GB" sz="1200" dirty="0">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More important lessons are still to be learned from historic data.</a:t>
            </a:r>
            <a:endParaRPr lang="en-US" sz="1200" dirty="0">
              <a:latin typeface="Arial" panose="020B0604020202020204" pitchFamily="34" charset="0"/>
              <a:cs typeface="Arial" panose="020B0604020202020204" pitchFamily="34" charset="0"/>
            </a:endParaRPr>
          </a:p>
        </p:txBody>
      </p:sp>
      <p:sp>
        <p:nvSpPr>
          <p:cNvPr id="9" name="Title 1">
            <a:extLst>
              <a:ext uri="{FF2B5EF4-FFF2-40B4-BE49-F238E27FC236}">
                <a16:creationId xmlns:a16="http://schemas.microsoft.com/office/drawing/2014/main" id="{53834E41-9248-5BD2-FD87-1509DDF3ED9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1" name="Picture 10">
            <a:extLst>
              <a:ext uri="{FF2B5EF4-FFF2-40B4-BE49-F238E27FC236}">
                <a16:creationId xmlns:a16="http://schemas.microsoft.com/office/drawing/2014/main" id="{66793C59-AFD0-B936-5D40-183A0B063151}"/>
              </a:ext>
            </a:extLst>
          </p:cNvPr>
          <p:cNvPicPr>
            <a:picLocks noChangeAspect="1"/>
          </p:cNvPicPr>
          <p:nvPr/>
        </p:nvPicPr>
        <p:blipFill rotWithShape="1">
          <a:blip r:embed="rId2"/>
          <a:srcRect r="26479"/>
          <a:stretch/>
        </p:blipFill>
        <p:spPr>
          <a:xfrm>
            <a:off x="2696705" y="3851494"/>
            <a:ext cx="2069023" cy="1169955"/>
          </a:xfrm>
          <a:prstGeom prst="rect">
            <a:avLst/>
          </a:prstGeom>
        </p:spPr>
      </p:pic>
    </p:spTree>
    <p:extLst>
      <p:ext uri="{BB962C8B-B14F-4D97-AF65-F5344CB8AC3E}">
        <p14:creationId xmlns:p14="http://schemas.microsoft.com/office/powerpoint/2010/main" val="2536716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a:solidFill>
                  <a:schemeClr val="bg1"/>
                </a:solidFill>
                <a:latin typeface="Arial" panose="020B0604020202020204" pitchFamily="34" charset="0"/>
                <a:cs typeface="Arial" panose="020B0604020202020204" pitchFamily="34" charset="0"/>
              </a:rPr>
              <a:t>Conclusions (1/2)</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P2.5-320</a:t>
            </a: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A0EAAE9-8A13-3C2F-2EAC-87BA00EE6508}"/>
              </a:ext>
            </a:extLst>
          </p:cNvPr>
          <p:cNvSpPr txBox="1"/>
          <p:nvPr/>
        </p:nvSpPr>
        <p:spPr>
          <a:xfrm>
            <a:off x="358219" y="1182254"/>
            <a:ext cx="10402144" cy="5078313"/>
          </a:xfrm>
          <a:prstGeom prst="rect">
            <a:avLst/>
          </a:prstGeom>
          <a:noFill/>
        </p:spPr>
        <p:txBody>
          <a:bodyPr wrap="square" rtlCol="0">
            <a:spAutoFit/>
          </a:bodyPr>
          <a:lstStyle/>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u="sng" dirty="0">
                <a:latin typeface="Calibri" panose="020F0502020204030204" pitchFamily="34" charset="0"/>
                <a:ea typeface="Calibri" panose="020F0502020204030204" pitchFamily="34" charset="0"/>
                <a:cs typeface="Times New Roman" panose="02020603050405020304" pitchFamily="18" charset="0"/>
              </a:rPr>
              <a:t>Conclusions from reported isotope frequencies for event screening</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Radionuclide lists considered for nuclear explosion monitoring:</a:t>
            </a:r>
          </a:p>
          <a:p>
            <a:pPr marL="800100" lvl="1" indent="-342900">
              <a:buFont typeface="Arial" panose="020B0604020202020204" pitchFamily="34" charset="0"/>
              <a:buChar char="•"/>
            </a:pPr>
            <a:r>
              <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CTBTO (2001) and De Geer (2001): is sufficiently comprehensive because it includes </a:t>
            </a:r>
            <a:r>
              <a:rPr lang="en-GB"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all isotopes that were reported from historic tests except Fe-55 (observed two times). </a:t>
            </a:r>
            <a:r>
              <a:rPr lang="en-GB"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This is not a surprise because historic observations were used for aggregating the list of CTBT relevant isotope.</a:t>
            </a:r>
            <a:endParaRPr lang="en-GB" dirty="0">
              <a:solidFill>
                <a:schemeClr val="bg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List of radioisotopes that are reduced to put focus on most significant radioisotopes: missing several ones that were actually observed following nuclear tests.</a:t>
            </a:r>
          </a:p>
          <a:p>
            <a:pPr marL="800100" lvl="1" indent="-342900">
              <a:buFont typeface="Arial" panose="020B0604020202020204" pitchFamily="34" charset="0"/>
              <a:buChar char="•"/>
            </a:pP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Comparison with the 25 radioisotopes most frequently seen by the IMS</a:t>
            </a:r>
          </a:p>
          <a:p>
            <a:pPr marL="800100" lvl="1" indent="-342900">
              <a:buFont typeface="Arial" panose="020B0604020202020204" pitchFamily="34" charset="0"/>
              <a:buChar char="•"/>
            </a:pPr>
            <a:r>
              <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14 of the 25 isotopes most frequently observed in IMS radionuclide samples were observed in debris from nuclear tests.</a:t>
            </a:r>
          </a:p>
          <a:p>
            <a:pPr marL="800100" lvl="1" indent="-342900">
              <a:buFont typeface="Arial" panose="020B0604020202020204" pitchFamily="34" charset="0"/>
              <a:buChar char="•"/>
            </a:pPr>
            <a:r>
              <a:rPr lang="en-GB"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Out of these, t</a:t>
            </a:r>
            <a:r>
              <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he 4 radioxenon isotopes are among the top 6 most frequently observed isotopes while being the most likely ones to escape from underground nuclear tests.</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E889943B-BB09-A74B-6872-4AF55030DE9B}"/>
              </a:ext>
            </a:extLst>
          </p:cNvPr>
          <p:cNvPicPr>
            <a:picLocks noChangeAspect="1"/>
          </p:cNvPicPr>
          <p:nvPr/>
        </p:nvPicPr>
        <p:blipFill>
          <a:blip r:embed="rId2"/>
          <a:stretch>
            <a:fillRect/>
          </a:stretch>
        </p:blipFill>
        <p:spPr>
          <a:xfrm>
            <a:off x="8047205" y="266330"/>
            <a:ext cx="1923244" cy="2618424"/>
          </a:xfrm>
          <a:prstGeom prst="rect">
            <a:avLst/>
          </a:prstGeom>
        </p:spPr>
      </p:pic>
    </p:spTree>
    <p:extLst>
      <p:ext uri="{BB962C8B-B14F-4D97-AF65-F5344CB8AC3E}">
        <p14:creationId xmlns:p14="http://schemas.microsoft.com/office/powerpoint/2010/main" val="3987979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Conclusions (2/2)</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P2.5-320</a:t>
            </a: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A0EAAE9-8A13-3C2F-2EAC-87BA00EE6508}"/>
              </a:ext>
            </a:extLst>
          </p:cNvPr>
          <p:cNvSpPr txBox="1"/>
          <p:nvPr/>
        </p:nvSpPr>
        <p:spPr>
          <a:xfrm>
            <a:off x="358219" y="1182254"/>
            <a:ext cx="10067826" cy="4801314"/>
          </a:xfrm>
          <a:prstGeom prst="rect">
            <a:avLst/>
          </a:prstGeom>
          <a:noFill/>
        </p:spPr>
        <p:txBody>
          <a:bodyPr wrap="square" rtlCol="0">
            <a:spAutoFit/>
          </a:bodyPr>
          <a:lstStyle/>
          <a:p>
            <a:pPr lvl="1"/>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lvl="1"/>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u="sng" dirty="0">
                <a:effectLst/>
                <a:latin typeface="Calibri" panose="020F0502020204030204" pitchFamily="34" charset="0"/>
                <a:ea typeface="Calibri" panose="020F0502020204030204" pitchFamily="34" charset="0"/>
                <a:cs typeface="Times New Roman" panose="02020603050405020304" pitchFamily="18" charset="0"/>
              </a:rPr>
              <a:t>Conclusions on the relevance of historic radionuclide data</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historic radionuclide observations associated with nuclear </a:t>
            </a:r>
            <a:r>
              <a:rPr lang="en-GB" dirty="0">
                <a:latin typeface="Calibri" panose="020F0502020204030204" pitchFamily="34" charset="0"/>
                <a:ea typeface="Calibri" panose="020F0502020204030204" pitchFamily="34" charset="0"/>
                <a:cs typeface="Times New Roman" panose="02020603050405020304" pitchFamily="18" charset="0"/>
              </a:rPr>
              <a:t>test explosions remain an almost untapped treasure. There are more data to be retrieved and more lessons to be learned.</a:t>
            </a:r>
          </a:p>
          <a:p>
            <a:pPr marL="342900" indent="-342900">
              <a:buFont typeface="+mj-lt"/>
              <a:buAutoNum type="arabicPeriod"/>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The data set presented here is of value for validating and enhancing methods based on radionuclide analysis and related atmospheric transport simulations with the objective of identifying and characterizing the source of an event that is of relevance for CTBT radioactivity monitoring.</a:t>
            </a:r>
          </a:p>
          <a:p>
            <a:pPr marL="342900" indent="-342900">
              <a:buFont typeface="+mj-lt"/>
              <a:buAutoNum type="arabicPeriod"/>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Historic observations may serve for trainings, NDC preparedness exercises and scenarios for developing methods and procedures of Expert Technical Analysis of events of special interest.</a:t>
            </a:r>
          </a:p>
          <a:p>
            <a:pPr marL="342900" indent="-342900">
              <a:buFont typeface="+mj-lt"/>
              <a:buAutoNum type="arabicPeriod"/>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In addition to reports about measurements and their interpretation, the raw spectral data could be of interest for testing spectrum analysis software and interactive review.</a:t>
            </a:r>
          </a:p>
        </p:txBody>
      </p:sp>
      <p:pic>
        <p:nvPicPr>
          <p:cNvPr id="4" name="Picture 3">
            <a:extLst>
              <a:ext uri="{FF2B5EF4-FFF2-40B4-BE49-F238E27FC236}">
                <a16:creationId xmlns:a16="http://schemas.microsoft.com/office/drawing/2014/main" id="{A8039760-DF6E-AC40-04F6-407D45AC104D}"/>
              </a:ext>
            </a:extLst>
          </p:cNvPr>
          <p:cNvPicPr>
            <a:picLocks noChangeAspect="1"/>
          </p:cNvPicPr>
          <p:nvPr/>
        </p:nvPicPr>
        <p:blipFill rotWithShape="1">
          <a:blip r:embed="rId2"/>
          <a:srcRect t="9256" b="6365"/>
          <a:stretch/>
        </p:blipFill>
        <p:spPr>
          <a:xfrm>
            <a:off x="5987970" y="1125906"/>
            <a:ext cx="1471138" cy="1353343"/>
          </a:xfrm>
          <a:prstGeom prst="rect">
            <a:avLst/>
          </a:prstGeom>
        </p:spPr>
      </p:pic>
      <p:pic>
        <p:nvPicPr>
          <p:cNvPr id="7" name="Picture 6">
            <a:extLst>
              <a:ext uri="{FF2B5EF4-FFF2-40B4-BE49-F238E27FC236}">
                <a16:creationId xmlns:a16="http://schemas.microsoft.com/office/drawing/2014/main" id="{0392BCB3-7C10-3792-A2B0-5A87F4F5F440}"/>
              </a:ext>
            </a:extLst>
          </p:cNvPr>
          <p:cNvPicPr>
            <a:picLocks noChangeAspect="1"/>
          </p:cNvPicPr>
          <p:nvPr/>
        </p:nvPicPr>
        <p:blipFill rotWithShape="1">
          <a:blip r:embed="rId3"/>
          <a:srcRect t="20780" b="20253"/>
          <a:stretch/>
        </p:blipFill>
        <p:spPr>
          <a:xfrm>
            <a:off x="7524414" y="1125906"/>
            <a:ext cx="3251366" cy="1353343"/>
          </a:xfrm>
          <a:prstGeom prst="rect">
            <a:avLst/>
          </a:prstGeom>
          <a:solidFill>
            <a:schemeClr val="accent3">
              <a:lumMod val="20000"/>
              <a:lumOff val="80000"/>
            </a:schemeClr>
          </a:solidFill>
        </p:spPr>
      </p:pic>
    </p:spTree>
    <p:extLst>
      <p:ext uri="{BB962C8B-B14F-4D97-AF65-F5344CB8AC3E}">
        <p14:creationId xmlns:p14="http://schemas.microsoft.com/office/powerpoint/2010/main" val="285200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References</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9ADE5F83-69D0-A1F2-B6CA-29BCE0C3D25B}"/>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P2.5-320</a:t>
            </a:r>
          </a:p>
        </p:txBody>
      </p:sp>
      <p:sp>
        <p:nvSpPr>
          <p:cNvPr id="5" name="Title 1">
            <a:extLst>
              <a:ext uri="{FF2B5EF4-FFF2-40B4-BE49-F238E27FC236}">
                <a16:creationId xmlns:a16="http://schemas.microsoft.com/office/drawing/2014/main" id="{EADB5CB1-A60B-FFC8-EDB0-EDCB7BEFA8A8}"/>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A0EAAE9-8A13-3C2F-2EAC-87BA00EE6508}"/>
              </a:ext>
            </a:extLst>
          </p:cNvPr>
          <p:cNvSpPr txBox="1"/>
          <p:nvPr/>
        </p:nvSpPr>
        <p:spPr>
          <a:xfrm>
            <a:off x="73890" y="1182254"/>
            <a:ext cx="10686473" cy="4537461"/>
          </a:xfrm>
          <a:prstGeom prst="rect">
            <a:avLst/>
          </a:prstGeom>
          <a:noFill/>
        </p:spPr>
        <p:txBody>
          <a:bodyPr wrap="square" rtlCol="0">
            <a:spAutoFit/>
          </a:bodyPr>
          <a:lstStyle/>
          <a:p>
            <a:pPr marL="342900" lvl="0" indent="-342900">
              <a:lnSpc>
                <a:spcPct val="115000"/>
              </a:lnSpc>
              <a:buFont typeface="+mj-lt"/>
              <a:buAutoNum type="arabicPeriod"/>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De Geer, L. E. (2001). Comprehensive nuclear-test-ban treaty: relevant radionuclides. </a:t>
            </a:r>
            <a:r>
              <a:rPr lang="en-GB" sz="1400" dirty="0" err="1">
                <a:effectLst/>
                <a:latin typeface="Calibri" panose="020F0502020204030204" pitchFamily="34" charset="0"/>
                <a:ea typeface="Calibri" panose="020F0502020204030204" pitchFamily="34" charset="0"/>
                <a:cs typeface="Times New Roman" panose="02020603050405020304" pitchFamily="18" charset="0"/>
              </a:rPr>
              <a:t>Kerntechnik</a:t>
            </a:r>
            <a:r>
              <a:rPr lang="en-GB" sz="1400" dirty="0">
                <a:effectLst/>
                <a:latin typeface="Calibri" panose="020F0502020204030204" pitchFamily="34" charset="0"/>
                <a:ea typeface="Calibri" panose="020F0502020204030204" pitchFamily="34" charset="0"/>
                <a:cs typeface="Times New Roman" panose="02020603050405020304" pitchFamily="18" charset="0"/>
              </a:rPr>
              <a:t>, 66(3), 113-120.</a:t>
            </a:r>
          </a:p>
          <a:p>
            <a:pPr marL="342900" lvl="0" indent="-342900">
              <a:lnSpc>
                <a:spcPct val="115000"/>
              </a:lnSpc>
              <a:buFont typeface="+mj-lt"/>
              <a:buAutoNum type="arabicPeriod"/>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GB" sz="1400" dirty="0">
                <a:latin typeface="Calibri" panose="020F0502020204030204" pitchFamily="34" charset="0"/>
                <a:ea typeface="Calibri" panose="020F0502020204030204" pitchFamily="34" charset="0"/>
                <a:cs typeface="Times New Roman" panose="02020603050405020304" pitchFamily="18" charset="0"/>
              </a:rPr>
              <a:t>CTBTO (2020) Draft Operational Manual for the International Data Centre. CTBT/WGB/TL-11,17/19/Rev.7. 20 July 2020 (latest available revision). </a:t>
            </a:r>
          </a:p>
          <a:p>
            <a:pPr marL="342900" lvl="0" indent="-342900">
              <a:lnSpc>
                <a:spcPct val="115000"/>
              </a:lnSpc>
              <a:buFont typeface="+mj-lt"/>
              <a:buAutoNum type="arabicPeriod"/>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US" sz="1400" dirty="0">
                <a:effectLst/>
                <a:latin typeface="Calibri" panose="020F0502020204030204" pitchFamily="34" charset="0"/>
                <a:ea typeface="Calibri" panose="020F0502020204030204" pitchFamily="34" charset="0"/>
                <a:cs typeface="Times New Roman" panose="02020603050405020304" pitchFamily="18" charset="0"/>
              </a:rPr>
              <a:t>Kalinowski (2021). </a:t>
            </a:r>
            <a:r>
              <a:rPr lang="en-GB" sz="1400" dirty="0">
                <a:effectLst/>
                <a:latin typeface="Calibri" panose="020F0502020204030204" pitchFamily="34" charset="0"/>
                <a:ea typeface="Calibri" panose="020F0502020204030204" pitchFamily="34" charset="0"/>
                <a:cs typeface="Times New Roman" panose="02020603050405020304" pitchFamily="18" charset="0"/>
              </a:rPr>
              <a:t>Overview on historic atmospheric radionuclide monitoring data associated with nuclear test explosions conducted between 1964 and 1996. Presentation </a:t>
            </a:r>
            <a:r>
              <a:rPr lang="en-US" sz="1400" dirty="0">
                <a:latin typeface="Calibri" panose="020F0502020204030204" pitchFamily="34" charset="0"/>
                <a:ea typeface="Calibri" panose="020F0502020204030204" pitchFamily="34" charset="0"/>
                <a:cs typeface="Times New Roman" panose="02020603050405020304" pitchFamily="18" charset="0"/>
              </a:rPr>
              <a:t>O2.5-481 at SnT2021. </a:t>
            </a:r>
            <a:r>
              <a:rPr lang="en-US" sz="1400" dirty="0">
                <a:latin typeface="Calibri" panose="020F0502020204030204" pitchFamily="34" charset="0"/>
                <a:ea typeface="Calibri" panose="020F0502020204030204" pitchFamily="34" charset="0"/>
                <a:cs typeface="Times New Roman" panose="02020603050405020304" pitchFamily="18" charset="0"/>
                <a:hlinkClick r:id="rId2"/>
              </a:rPr>
              <a:t>https://conferences.ctbto.org/event/7/contributions/1007/attachments/321/806/O2.5-481_HistoricRNobservations.pptx</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Matthews, K. M. (2005). The CTBT verification significance of particulate radionuclides detected by the International Monitoring System. Ministry of Health, National Radiation Laboratory. </a:t>
            </a:r>
            <a:r>
              <a:rPr lang="en-GB" sz="1400" dirty="0">
                <a:effectLst/>
                <a:latin typeface="Calibri" panose="020F0502020204030204" pitchFamily="34" charset="0"/>
                <a:ea typeface="Calibri" panose="020F0502020204030204" pitchFamily="34" charset="0"/>
                <a:cs typeface="Times New Roman" panose="02020603050405020304" pitchFamily="18" charset="0"/>
                <a:hlinkClick r:id="rId3"/>
              </a:rPr>
              <a:t>https://www.moh.govt.nz/notebook/nbbooks.nsf/ea5ef2c0e4ab8ac485256caa0065e3eb/856377d65427ad6fcc257346006f47e0/$FILE/2005-1.pdf</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15000"/>
              </a:lnSpc>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buFont typeface="+mj-lt"/>
              <a:buAutoNum type="arabicPeriod"/>
            </a:pPr>
            <a:r>
              <a:rPr lang="en-GB" sz="1400" dirty="0">
                <a:effectLst/>
                <a:latin typeface="Calibri" panose="020F0502020204030204" pitchFamily="34" charset="0"/>
                <a:ea typeface="Calibri" panose="020F0502020204030204" pitchFamily="34" charset="0"/>
                <a:cs typeface="Times New Roman" panose="02020603050405020304" pitchFamily="18" charset="0"/>
              </a:rPr>
              <a:t>Miley, H. S., Arthur, R. J., Lepel, E. A., Pratt, S. L., &amp; Thomas, C. W. (2001). Evaluation of fission product isotopes for field or laboratory detection. Journal of Radioanalytical and Nuclear Chemistry, 248(3), 651-656. </a:t>
            </a:r>
            <a:r>
              <a:rPr lang="en-GB" sz="1400" dirty="0">
                <a:effectLst/>
                <a:latin typeface="Calibri" panose="020F0502020204030204" pitchFamily="34" charset="0"/>
                <a:ea typeface="Calibri" panose="020F0502020204030204" pitchFamily="34" charset="0"/>
                <a:cs typeface="Times New Roman" panose="02020603050405020304" pitchFamily="18" charset="0"/>
                <a:hlinkClick r:id="rId4"/>
              </a:rPr>
              <a:t>https://link.springer.com/article/10.1023/A:1010628325496</a:t>
            </a:r>
            <a:r>
              <a:rPr lang="en-GB" sz="1400" dirty="0">
                <a:effectLst/>
                <a:latin typeface="Calibri" panose="020F0502020204030204" pitchFamily="34" charset="0"/>
                <a:ea typeface="Calibri" panose="020F0502020204030204" pitchFamily="34" charset="0"/>
                <a:cs typeface="Times New Roman" panose="02020603050405020304" pitchFamily="18" charset="0"/>
              </a:rPr>
              <a:t>  </a:t>
            </a:r>
          </a:p>
          <a:p>
            <a:pPr lvl="0">
              <a:lnSpc>
                <a:spcPct val="115000"/>
              </a:lnSpc>
            </a:pP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22638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Introduction</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ED5FDC18-A1B7-DD10-65F6-776832984909}"/>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P2.5-320</a:t>
            </a:r>
          </a:p>
        </p:txBody>
      </p:sp>
      <p:sp>
        <p:nvSpPr>
          <p:cNvPr id="3" name="Title 1">
            <a:extLst>
              <a:ext uri="{FF2B5EF4-FFF2-40B4-BE49-F238E27FC236}">
                <a16:creationId xmlns:a16="http://schemas.microsoft.com/office/drawing/2014/main" id="{6C1E16F8-D61D-8D0B-1F23-4375AB5172AC}"/>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8332484D-3BEA-42F2-83F7-A33BCA77662A}"/>
              </a:ext>
            </a:extLst>
          </p:cNvPr>
          <p:cNvSpPr txBox="1"/>
          <p:nvPr/>
        </p:nvSpPr>
        <p:spPr>
          <a:xfrm>
            <a:off x="0" y="1408497"/>
            <a:ext cx="5183910" cy="5078313"/>
          </a:xfrm>
          <a:prstGeom prst="rect">
            <a:avLst/>
          </a:prstGeom>
          <a:noFill/>
        </p:spPr>
        <p:txBody>
          <a:bodyPr wrap="square" rtlCol="0">
            <a:spAutoFit/>
          </a:bodyPr>
          <a:lstStyle/>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observation of atmospheric radionuclides that are associated with nuclear test explosions has a long history that started already in the 1940s.</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Over the decades of nuclear testing the methods were refined and mounted into the high-quality systems implemented in the International Monitoring System of the CTBTO. </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The project presented here is reviewing the publications about off-site monitoring of nuclear tests. </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In fact, many observations were done at large distances and often nuclear tests were detected at multiple locations, in general in the same hemisphere. </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Most publications are associated to tests that occurred in the atmosphere but observation of nuclear debris from venting of underground nuclear tests were also found. </a:t>
            </a:r>
            <a:endParaRPr lang="en-GB" dirty="0"/>
          </a:p>
        </p:txBody>
      </p:sp>
      <p:pic>
        <p:nvPicPr>
          <p:cNvPr id="5" name="Picture 4">
            <a:extLst>
              <a:ext uri="{FF2B5EF4-FFF2-40B4-BE49-F238E27FC236}">
                <a16:creationId xmlns:a16="http://schemas.microsoft.com/office/drawing/2014/main" id="{9AE606C9-ABE7-44C1-352A-AAB9FCE64C31}"/>
              </a:ext>
            </a:extLst>
          </p:cNvPr>
          <p:cNvPicPr>
            <a:picLocks noChangeAspect="1"/>
          </p:cNvPicPr>
          <p:nvPr/>
        </p:nvPicPr>
        <p:blipFill>
          <a:blip r:embed="rId2"/>
          <a:stretch>
            <a:fillRect/>
          </a:stretch>
        </p:blipFill>
        <p:spPr>
          <a:xfrm>
            <a:off x="5417126" y="1480992"/>
            <a:ext cx="4932014" cy="5377007"/>
          </a:xfrm>
          <a:prstGeom prst="rect">
            <a:avLst/>
          </a:prstGeom>
        </p:spPr>
      </p:pic>
      <p:sp>
        <p:nvSpPr>
          <p:cNvPr id="7" name="Rectangle 6">
            <a:extLst>
              <a:ext uri="{FF2B5EF4-FFF2-40B4-BE49-F238E27FC236}">
                <a16:creationId xmlns:a16="http://schemas.microsoft.com/office/drawing/2014/main" id="{4658AFED-7082-94C8-2816-7FE65DB4285C}"/>
              </a:ext>
            </a:extLst>
          </p:cNvPr>
          <p:cNvSpPr/>
          <p:nvPr/>
        </p:nvSpPr>
        <p:spPr>
          <a:xfrm>
            <a:off x="6258245" y="1173215"/>
            <a:ext cx="3243770" cy="307777"/>
          </a:xfrm>
          <a:prstGeom prst="rect">
            <a:avLst/>
          </a:prstGeom>
        </p:spPr>
        <p:txBody>
          <a:bodyPr wrap="square">
            <a:spAutoFit/>
          </a:bodyPr>
          <a:lstStyle/>
          <a:p>
            <a:r>
              <a:rPr lang="en-GB" sz="1400" b="1" dirty="0"/>
              <a:t>All atmospheric and underground tests</a:t>
            </a:r>
          </a:p>
        </p:txBody>
      </p:sp>
    </p:spTree>
    <p:extLst>
      <p:ext uri="{BB962C8B-B14F-4D97-AF65-F5344CB8AC3E}">
        <p14:creationId xmlns:p14="http://schemas.microsoft.com/office/powerpoint/2010/main" val="6074536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Objectives</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BD3FC44E-84F0-1278-0842-BEFB164B44CA}"/>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P2.5-320</a:t>
            </a:r>
          </a:p>
        </p:txBody>
      </p:sp>
      <p:sp>
        <p:nvSpPr>
          <p:cNvPr id="3" name="Title 1">
            <a:extLst>
              <a:ext uri="{FF2B5EF4-FFF2-40B4-BE49-F238E27FC236}">
                <a16:creationId xmlns:a16="http://schemas.microsoft.com/office/drawing/2014/main" id="{3611FA12-3B7A-3B74-F184-1483644353B0}"/>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5BFEB68-FFEB-2C72-3D8A-906C4197FC44}"/>
              </a:ext>
            </a:extLst>
          </p:cNvPr>
          <p:cNvSpPr txBox="1"/>
          <p:nvPr/>
        </p:nvSpPr>
        <p:spPr>
          <a:xfrm>
            <a:off x="73890" y="1182254"/>
            <a:ext cx="10686473" cy="1754326"/>
          </a:xfrm>
          <a:prstGeom prst="rect">
            <a:avLst/>
          </a:prstGeom>
          <a:noFill/>
        </p:spPr>
        <p:txBody>
          <a:bodyPr wrap="square" rtlCol="0">
            <a:spAutoFit/>
          </a:bodyPr>
          <a:lstStyle/>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What can we learn from historic radionuclide observations in the atmosphere that are associated with nuclear test explosions? </a:t>
            </a:r>
          </a:p>
          <a:p>
            <a:pPr marL="285750" indent="-285750">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presentation uses data of historic nuclear tests to check how well currently implemented methods for CTBT radioactivity monitoring match historic experience.</a:t>
            </a:r>
          </a:p>
          <a:p>
            <a:pPr marL="285750" indent="-285750">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3">
            <a:extLst>
              <a:ext uri="{FF2B5EF4-FFF2-40B4-BE49-F238E27FC236}">
                <a16:creationId xmlns:a16="http://schemas.microsoft.com/office/drawing/2014/main" id="{642D1351-ED17-6DFD-CEFE-2F46C9D23D19}"/>
              </a:ext>
            </a:extLst>
          </p:cNvPr>
          <p:cNvSpPr>
            <a:spLocks noChangeArrowheads="1"/>
          </p:cNvSpPr>
          <p:nvPr/>
        </p:nvSpPr>
        <p:spPr bwMode="auto">
          <a:xfrm>
            <a:off x="4826122" y="7010163"/>
            <a:ext cx="45719" cy="3253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400">
                <a:solidFill>
                  <a:schemeClr val="bg1"/>
                </a:solidFill>
                <a:latin typeface="Times New Roman" panose="02020603050405020304" pitchFamily="18" charset="0"/>
                <a:cs typeface="Lucida Sans Unicode" panose="020B0602030504020204" pitchFamily="34" charset="0"/>
              </a:defRPr>
            </a:lvl1pPr>
            <a:lvl2pPr marL="742950" indent="-285750">
              <a:defRPr sz="2400">
                <a:solidFill>
                  <a:schemeClr val="bg1"/>
                </a:solidFill>
                <a:latin typeface="Times New Roman" panose="02020603050405020304" pitchFamily="18" charset="0"/>
                <a:cs typeface="Lucida Sans Unicode" panose="020B0602030504020204" pitchFamily="34" charset="0"/>
              </a:defRPr>
            </a:lvl2pPr>
            <a:lvl3pPr marL="1143000" indent="-228600">
              <a:defRPr sz="2400">
                <a:solidFill>
                  <a:schemeClr val="bg1"/>
                </a:solidFill>
                <a:latin typeface="Times New Roman" panose="02020603050405020304" pitchFamily="18" charset="0"/>
                <a:cs typeface="Lucida Sans Unicode" panose="020B0602030504020204" pitchFamily="34" charset="0"/>
              </a:defRPr>
            </a:lvl3pPr>
            <a:lvl4pPr marL="1600200" indent="-228600">
              <a:defRPr sz="2400">
                <a:solidFill>
                  <a:schemeClr val="bg1"/>
                </a:solidFill>
                <a:latin typeface="Times New Roman" panose="02020603050405020304" pitchFamily="18" charset="0"/>
                <a:cs typeface="Lucida Sans Unicode" panose="020B0602030504020204" pitchFamily="34" charset="0"/>
              </a:defRPr>
            </a:lvl4pPr>
            <a:lvl5pPr marL="2057400" indent="-228600">
              <a:defRPr sz="2400">
                <a:solidFill>
                  <a:schemeClr val="bg1"/>
                </a:solidFill>
                <a:latin typeface="Times New Roman" panose="02020603050405020304" pitchFamily="18" charset="0"/>
                <a:cs typeface="Lucida Sans Unicode" panose="020B0602030504020204" pitchFamily="34" charset="0"/>
              </a:defRPr>
            </a:lvl5pPr>
            <a:lvl6pPr marL="25146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6pPr>
            <a:lvl7pPr marL="29718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7pPr>
            <a:lvl8pPr marL="34290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8pPr>
            <a:lvl9pPr marL="3886200" indent="-228600" defTabSz="449263" eaLnBrk="0" fontAlgn="base" hangingPunct="0">
              <a:lnSpc>
                <a:spcPct val="19000"/>
              </a:lnSpc>
              <a:spcBef>
                <a:spcPct val="0"/>
              </a:spcBef>
              <a:spcAft>
                <a:spcPct val="0"/>
              </a:spcAft>
              <a:buClr>
                <a:srgbClr val="000000"/>
              </a:buClr>
              <a:buSzPct val="100000"/>
              <a:buFont typeface="Times New Roman" panose="02020603050405020304" pitchFamily="18" charset="0"/>
              <a:defRPr sz="2400">
                <a:solidFill>
                  <a:schemeClr val="bg1"/>
                </a:solidFill>
                <a:latin typeface="Times New Roman" panose="02020603050405020304" pitchFamily="18" charset="0"/>
                <a:cs typeface="Lucida Sans Unicode" panose="020B0602030504020204" pitchFamily="34" charset="0"/>
              </a:defRPr>
            </a:lvl9pPr>
          </a:lstStyle>
          <a:p>
            <a:endParaRPr lang="de-DE" altLang="en-US"/>
          </a:p>
        </p:txBody>
      </p:sp>
      <p:pic>
        <p:nvPicPr>
          <p:cNvPr id="6" name="Picture 5">
            <a:extLst>
              <a:ext uri="{FF2B5EF4-FFF2-40B4-BE49-F238E27FC236}">
                <a16:creationId xmlns:a16="http://schemas.microsoft.com/office/drawing/2014/main" id="{26D0FA41-BD2C-F7D8-2D01-A9CCDC84AB73}"/>
              </a:ext>
            </a:extLst>
          </p:cNvPr>
          <p:cNvPicPr>
            <a:picLocks noChangeAspect="1"/>
          </p:cNvPicPr>
          <p:nvPr/>
        </p:nvPicPr>
        <p:blipFill>
          <a:blip r:embed="rId2"/>
          <a:stretch>
            <a:fillRect/>
          </a:stretch>
        </p:blipFill>
        <p:spPr>
          <a:xfrm rot="249866">
            <a:off x="6164912" y="3602689"/>
            <a:ext cx="4490273" cy="3059964"/>
          </a:xfrm>
          <a:prstGeom prst="rect">
            <a:avLst/>
          </a:prstGeom>
          <a:effectLst>
            <a:outerShdw blurRad="50800" dist="76200" dir="18900000" algn="bl" rotWithShape="0">
              <a:prstClr val="black">
                <a:alpha val="40000"/>
              </a:prstClr>
            </a:outerShdw>
          </a:effectLst>
        </p:spPr>
      </p:pic>
      <p:pic>
        <p:nvPicPr>
          <p:cNvPr id="9" name="Picture 8">
            <a:extLst>
              <a:ext uri="{FF2B5EF4-FFF2-40B4-BE49-F238E27FC236}">
                <a16:creationId xmlns:a16="http://schemas.microsoft.com/office/drawing/2014/main" id="{90BA8D50-610E-A21B-839B-B7F2249D4A8D}"/>
              </a:ext>
            </a:extLst>
          </p:cNvPr>
          <p:cNvPicPr>
            <a:picLocks noChangeAspect="1"/>
          </p:cNvPicPr>
          <p:nvPr/>
        </p:nvPicPr>
        <p:blipFill>
          <a:blip r:embed="rId3"/>
          <a:stretch>
            <a:fillRect/>
          </a:stretch>
        </p:blipFill>
        <p:spPr>
          <a:xfrm rot="314833">
            <a:off x="3173691" y="3598491"/>
            <a:ext cx="4305300" cy="3419475"/>
          </a:xfrm>
          <a:prstGeom prst="rect">
            <a:avLst/>
          </a:prstGeom>
          <a:effectLst>
            <a:outerShdw blurRad="50800" dist="88900" dir="18900000" algn="bl" rotWithShape="0">
              <a:prstClr val="black">
                <a:alpha val="40000"/>
              </a:prstClr>
            </a:outerShdw>
          </a:effectLst>
        </p:spPr>
      </p:pic>
      <p:pic>
        <p:nvPicPr>
          <p:cNvPr id="11" name="Picture 10">
            <a:extLst>
              <a:ext uri="{FF2B5EF4-FFF2-40B4-BE49-F238E27FC236}">
                <a16:creationId xmlns:a16="http://schemas.microsoft.com/office/drawing/2014/main" id="{02A7C447-6FCB-B611-6A11-9D863D6D2395}"/>
              </a:ext>
            </a:extLst>
          </p:cNvPr>
          <p:cNvPicPr>
            <a:picLocks noChangeAspect="1"/>
          </p:cNvPicPr>
          <p:nvPr/>
        </p:nvPicPr>
        <p:blipFill>
          <a:blip r:embed="rId4"/>
          <a:stretch>
            <a:fillRect/>
          </a:stretch>
        </p:blipFill>
        <p:spPr>
          <a:xfrm rot="333272">
            <a:off x="-66567" y="3641782"/>
            <a:ext cx="4162309" cy="3778443"/>
          </a:xfrm>
          <a:prstGeom prst="rect">
            <a:avLst/>
          </a:prstGeom>
          <a:effectLst>
            <a:outerShdw blurRad="50800" dist="76200" dir="18900000" algn="bl" rotWithShape="0">
              <a:prstClr val="black">
                <a:alpha val="40000"/>
              </a:prstClr>
            </a:outerShdw>
          </a:effectLst>
        </p:spPr>
      </p:pic>
    </p:spTree>
    <p:extLst>
      <p:ext uri="{BB962C8B-B14F-4D97-AF65-F5344CB8AC3E}">
        <p14:creationId xmlns:p14="http://schemas.microsoft.com/office/powerpoint/2010/main" val="1325608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Methods(1/2)</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P2.5-320</a:t>
            </a: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graphicFrame>
        <p:nvGraphicFramePr>
          <p:cNvPr id="5" name="Chart 4">
            <a:extLst>
              <a:ext uri="{FF2B5EF4-FFF2-40B4-BE49-F238E27FC236}">
                <a16:creationId xmlns:a16="http://schemas.microsoft.com/office/drawing/2014/main" id="{93123F42-87D4-05CA-DCD2-E3699C6EB469}"/>
              </a:ext>
            </a:extLst>
          </p:cNvPr>
          <p:cNvGraphicFramePr>
            <a:graphicFrameLocks/>
          </p:cNvGraphicFramePr>
          <p:nvPr>
            <p:extLst>
              <p:ext uri="{D42A27DB-BD31-4B8C-83A1-F6EECF244321}">
                <p14:modId xmlns:p14="http://schemas.microsoft.com/office/powerpoint/2010/main" val="1564334235"/>
              </p:ext>
            </p:extLst>
          </p:nvPr>
        </p:nvGraphicFramePr>
        <p:xfrm>
          <a:off x="782053" y="1828584"/>
          <a:ext cx="8807115" cy="6220542"/>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06EC275D-9725-9EA3-E6F3-7563AC1ED5FB}"/>
              </a:ext>
            </a:extLst>
          </p:cNvPr>
          <p:cNvSpPr txBox="1"/>
          <p:nvPr/>
        </p:nvSpPr>
        <p:spPr>
          <a:xfrm>
            <a:off x="73890" y="1182254"/>
            <a:ext cx="10625533" cy="1754326"/>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Literature review retrieved </a:t>
            </a:r>
            <a:r>
              <a:rPr lang="en-GB" dirty="0">
                <a:latin typeface="Calibri" panose="020F0502020204030204" pitchFamily="34" charset="0"/>
                <a:ea typeface="Calibri" panose="020F0502020204030204" pitchFamily="34" charset="0"/>
                <a:cs typeface="Times New Roman" panose="02020603050405020304" pitchFamily="18" charset="0"/>
              </a:rPr>
              <a:t>74 original </a:t>
            </a:r>
            <a:r>
              <a:rPr lang="en-GB" sz="1800" dirty="0">
                <a:effectLst/>
                <a:latin typeface="Calibri" panose="020F0502020204030204" pitchFamily="34" charset="0"/>
                <a:ea typeface="Calibri" panose="020F0502020204030204" pitchFamily="34" charset="0"/>
                <a:cs typeface="Times New Roman" panose="02020603050405020304" pitchFamily="18" charset="0"/>
              </a:rPr>
              <a:t>publications that report with sufficient detail about historic observations of atmospheric radioactivity associated with a specific nuclear test. </a:t>
            </a:r>
          </a:p>
          <a:p>
            <a:pPr marL="285750" indent="-285750">
              <a:buFont typeface="Arial" panose="020B0604020202020204" pitchFamily="34" charset="0"/>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a:p>
            <a:r>
              <a:rPr lang="en-GB" dirty="0">
                <a:latin typeface="Calibri" panose="020F0502020204030204" pitchFamily="34" charset="0"/>
                <a:ea typeface="Calibri" panose="020F0502020204030204" pitchFamily="34" charset="0"/>
                <a:cs typeface="Times New Roman" panose="02020603050405020304" pitchFamily="18" charset="0"/>
              </a:rPr>
              <a:t>Numbers over the years, according to Kalinowski </a:t>
            </a:r>
            <a:r>
              <a:rPr lang="en-GB" sz="1800" dirty="0">
                <a:effectLst/>
                <a:latin typeface="Calibri" panose="020F0502020204030204" pitchFamily="34" charset="0"/>
                <a:ea typeface="Calibri" panose="020F0502020204030204" pitchFamily="34" charset="0"/>
                <a:cs typeface="Times New Roman" panose="02020603050405020304" pitchFamily="18" charset="0"/>
              </a:rPr>
              <a:t>(2021) for</a:t>
            </a:r>
          </a:p>
          <a:p>
            <a:pPr marL="285750" indent="-285750">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Te</a:t>
            </a:r>
            <a:r>
              <a:rPr lang="en-GB" sz="1800" dirty="0">
                <a:effectLst/>
                <a:latin typeface="Calibri" panose="020F0502020204030204" pitchFamily="34" charset="0"/>
                <a:ea typeface="Calibri" panose="020F0502020204030204" pitchFamily="34" charset="0"/>
                <a:cs typeface="Times New Roman" panose="02020603050405020304" pitchFamily="18" charset="0"/>
              </a:rPr>
              <a:t>sts per year that were detected (in total: 35)    and</a:t>
            </a:r>
          </a:p>
          <a:p>
            <a:pPr marL="285750" indent="-285750">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Publications (in total: 30 out of the total of 74)</a:t>
            </a:r>
          </a:p>
        </p:txBody>
      </p:sp>
    </p:spTree>
    <p:extLst>
      <p:ext uri="{BB962C8B-B14F-4D97-AF65-F5344CB8AC3E}">
        <p14:creationId xmlns:p14="http://schemas.microsoft.com/office/powerpoint/2010/main" val="1675666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Methods (2/2)</a:t>
            </a:r>
            <a:endParaRPr lang="en-AT" sz="4800" dirty="0">
              <a:solidFill>
                <a:schemeClr val="bg1"/>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FF9D3171-1409-D028-882D-FD8E102F5831}"/>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P2.5-320</a:t>
            </a:r>
          </a:p>
        </p:txBody>
      </p:sp>
      <p:sp>
        <p:nvSpPr>
          <p:cNvPr id="3" name="Title 1">
            <a:extLst>
              <a:ext uri="{FF2B5EF4-FFF2-40B4-BE49-F238E27FC236}">
                <a16:creationId xmlns:a16="http://schemas.microsoft.com/office/drawing/2014/main" id="{04046E08-F26C-A880-607D-096D1889F14E}"/>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6EC275D-9725-9EA3-E6F3-7563AC1ED5FB}"/>
              </a:ext>
            </a:extLst>
          </p:cNvPr>
          <p:cNvSpPr txBox="1"/>
          <p:nvPr/>
        </p:nvSpPr>
        <p:spPr>
          <a:xfrm>
            <a:off x="73890" y="1182254"/>
            <a:ext cx="5893277" cy="3970318"/>
          </a:xfrm>
          <a:prstGeom prst="rect">
            <a:avLst/>
          </a:prstGeom>
          <a:noFill/>
        </p:spPr>
        <p:txBody>
          <a:bodyPr wrap="square" rtlCol="0">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The frequency of radionuclides in remote atmospheric observations of historic nuclear test explosions is compared to several radionuclide lists considered for nuclear explosion monitoring to explore how these lists match the historic evidence.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CTBTO (2020): CTBT-relevant radionuclides for sample categorization</a:t>
            </a:r>
          </a:p>
          <a:p>
            <a:pPr marL="342900" indent="-342900">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De Geer (2001): CTBT-relevant radionuclides according to model and experience</a:t>
            </a:r>
          </a:p>
          <a:p>
            <a:pPr marL="342900" indent="-342900">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Miley et al. (2001): Likelihood of detecting radionuclides at IMS stations and laboratories</a:t>
            </a:r>
          </a:p>
          <a:p>
            <a:pPr marL="342900" indent="-342900">
              <a:buFont typeface="+mj-lt"/>
              <a:buAutoNum type="arabicPeriod"/>
            </a:pPr>
            <a:r>
              <a:rPr lang="en-GB" sz="1800" dirty="0">
                <a:effectLst/>
                <a:latin typeface="Calibri" panose="020F0502020204030204" pitchFamily="34" charset="0"/>
                <a:ea typeface="Calibri" panose="020F0502020204030204" pitchFamily="34" charset="0"/>
                <a:cs typeface="Times New Roman" panose="02020603050405020304" pitchFamily="18" charset="0"/>
              </a:rPr>
              <a:t>Matthews (2005): 20 fission products and 3 fuel products with verification significance</a:t>
            </a:r>
          </a:p>
        </p:txBody>
      </p:sp>
      <p:pic>
        <p:nvPicPr>
          <p:cNvPr id="7" name="Picture 6">
            <a:extLst>
              <a:ext uri="{FF2B5EF4-FFF2-40B4-BE49-F238E27FC236}">
                <a16:creationId xmlns:a16="http://schemas.microsoft.com/office/drawing/2014/main" id="{17142C8D-9250-8DAF-2E08-B4610B667E0A}"/>
              </a:ext>
            </a:extLst>
          </p:cNvPr>
          <p:cNvPicPr>
            <a:picLocks noChangeAspect="1"/>
          </p:cNvPicPr>
          <p:nvPr/>
        </p:nvPicPr>
        <p:blipFill>
          <a:blip r:embed="rId2"/>
          <a:stretch>
            <a:fillRect/>
          </a:stretch>
        </p:blipFill>
        <p:spPr>
          <a:xfrm rot="182359">
            <a:off x="6468784" y="1197821"/>
            <a:ext cx="3930998" cy="5589892"/>
          </a:xfrm>
          <a:prstGeom prst="rect">
            <a:avLst/>
          </a:prstGeom>
          <a:effectLst>
            <a:outerShdw blurRad="50800" dist="76200" dir="18900000" algn="bl" rotWithShape="0">
              <a:prstClr val="black">
                <a:alpha val="40000"/>
              </a:prstClr>
            </a:outerShdw>
          </a:effectLst>
        </p:spPr>
      </p:pic>
    </p:spTree>
    <p:extLst>
      <p:ext uri="{BB962C8B-B14F-4D97-AF65-F5344CB8AC3E}">
        <p14:creationId xmlns:p14="http://schemas.microsoft.com/office/powerpoint/2010/main" val="2454252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(1/4)</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P2.5-320</a:t>
            </a: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18" name="Picture 17">
            <a:extLst>
              <a:ext uri="{FF2B5EF4-FFF2-40B4-BE49-F238E27FC236}">
                <a16:creationId xmlns:a16="http://schemas.microsoft.com/office/drawing/2014/main" id="{A49178B6-C87E-3E61-47B6-059C0086405F}"/>
              </a:ext>
            </a:extLst>
          </p:cNvPr>
          <p:cNvPicPr>
            <a:picLocks noChangeAspect="1"/>
          </p:cNvPicPr>
          <p:nvPr/>
        </p:nvPicPr>
        <p:blipFill>
          <a:blip r:embed="rId2"/>
          <a:stretch>
            <a:fillRect/>
          </a:stretch>
        </p:blipFill>
        <p:spPr>
          <a:xfrm>
            <a:off x="5241991" y="1643575"/>
            <a:ext cx="5139373" cy="3590855"/>
          </a:xfrm>
          <a:prstGeom prst="rect">
            <a:avLst/>
          </a:prstGeom>
        </p:spPr>
      </p:pic>
      <p:pic>
        <p:nvPicPr>
          <p:cNvPr id="20" name="Picture 19">
            <a:extLst>
              <a:ext uri="{FF2B5EF4-FFF2-40B4-BE49-F238E27FC236}">
                <a16:creationId xmlns:a16="http://schemas.microsoft.com/office/drawing/2014/main" id="{7FD30118-38C9-640D-E138-5C2512A6C34A}"/>
              </a:ext>
            </a:extLst>
          </p:cNvPr>
          <p:cNvPicPr>
            <a:picLocks noChangeAspect="1"/>
          </p:cNvPicPr>
          <p:nvPr/>
        </p:nvPicPr>
        <p:blipFill>
          <a:blip r:embed="rId3"/>
          <a:stretch>
            <a:fillRect/>
          </a:stretch>
        </p:blipFill>
        <p:spPr>
          <a:xfrm>
            <a:off x="259227" y="1643574"/>
            <a:ext cx="4708699" cy="3030599"/>
          </a:xfrm>
          <a:prstGeom prst="rect">
            <a:avLst/>
          </a:prstGeom>
        </p:spPr>
      </p:pic>
      <p:sp>
        <p:nvSpPr>
          <p:cNvPr id="21" name="TextBox 20">
            <a:extLst>
              <a:ext uri="{FF2B5EF4-FFF2-40B4-BE49-F238E27FC236}">
                <a16:creationId xmlns:a16="http://schemas.microsoft.com/office/drawing/2014/main" id="{8A84977B-973F-81AA-1924-5D40BCD4E243}"/>
              </a:ext>
            </a:extLst>
          </p:cNvPr>
          <p:cNvSpPr txBox="1"/>
          <p:nvPr/>
        </p:nvSpPr>
        <p:spPr>
          <a:xfrm>
            <a:off x="248728" y="5278829"/>
            <a:ext cx="6094428" cy="1200329"/>
          </a:xfrm>
          <a:prstGeom prst="rect">
            <a:avLst/>
          </a:prstGeom>
          <a:noFill/>
        </p:spPr>
        <p:txBody>
          <a:bodyPr wrap="square">
            <a:spAutoFit/>
          </a:bodyPr>
          <a:lstStyle/>
          <a:p>
            <a:r>
              <a:rPr lang="en-GB" dirty="0"/>
              <a:t>Statistics on remote atmospheric observations of historic nuclear test explosions by:</a:t>
            </a:r>
          </a:p>
          <a:p>
            <a:pPr marL="800100" lvl="1" indent="-342900">
              <a:buFont typeface="+mj-lt"/>
              <a:buAutoNum type="arabicPeriod"/>
            </a:pPr>
            <a:r>
              <a:rPr lang="en-GB" dirty="0"/>
              <a:t>Environment of nuclear test</a:t>
            </a:r>
          </a:p>
          <a:p>
            <a:pPr marL="800100" lvl="1" indent="-342900">
              <a:buFont typeface="+mj-lt"/>
              <a:buAutoNum type="arabicPeriod"/>
            </a:pPr>
            <a:r>
              <a:rPr lang="en-GB" dirty="0"/>
              <a:t>Number of publications covering the same nuclear test</a:t>
            </a:r>
          </a:p>
        </p:txBody>
      </p:sp>
    </p:spTree>
    <p:extLst>
      <p:ext uri="{BB962C8B-B14F-4D97-AF65-F5344CB8AC3E}">
        <p14:creationId xmlns:p14="http://schemas.microsoft.com/office/powerpoint/2010/main" val="229555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(2/4)</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P2.5-320</a:t>
            </a: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4651A50-B8B0-ADAA-AFBC-921117991BC8}"/>
              </a:ext>
            </a:extLst>
          </p:cNvPr>
          <p:cNvPicPr>
            <a:picLocks noChangeAspect="1"/>
          </p:cNvPicPr>
          <p:nvPr/>
        </p:nvPicPr>
        <p:blipFill>
          <a:blip r:embed="rId2"/>
          <a:stretch>
            <a:fillRect/>
          </a:stretch>
        </p:blipFill>
        <p:spPr>
          <a:xfrm>
            <a:off x="136678" y="1991569"/>
            <a:ext cx="4584589" cy="3170195"/>
          </a:xfrm>
          <a:prstGeom prst="rect">
            <a:avLst/>
          </a:prstGeom>
        </p:spPr>
      </p:pic>
      <p:pic>
        <p:nvPicPr>
          <p:cNvPr id="9" name="Picture 8">
            <a:extLst>
              <a:ext uri="{FF2B5EF4-FFF2-40B4-BE49-F238E27FC236}">
                <a16:creationId xmlns:a16="http://schemas.microsoft.com/office/drawing/2014/main" id="{FBDE6A4D-AC14-3AC7-A02C-23920D07160B}"/>
              </a:ext>
            </a:extLst>
          </p:cNvPr>
          <p:cNvPicPr>
            <a:picLocks noChangeAspect="1"/>
          </p:cNvPicPr>
          <p:nvPr/>
        </p:nvPicPr>
        <p:blipFill>
          <a:blip r:embed="rId3"/>
          <a:stretch>
            <a:fillRect/>
          </a:stretch>
        </p:blipFill>
        <p:spPr>
          <a:xfrm>
            <a:off x="5075154" y="1209983"/>
            <a:ext cx="4728722" cy="5518304"/>
          </a:xfrm>
          <a:prstGeom prst="rect">
            <a:avLst/>
          </a:prstGeom>
        </p:spPr>
      </p:pic>
      <p:sp>
        <p:nvSpPr>
          <p:cNvPr id="11" name="TextBox 10">
            <a:extLst>
              <a:ext uri="{FF2B5EF4-FFF2-40B4-BE49-F238E27FC236}">
                <a16:creationId xmlns:a16="http://schemas.microsoft.com/office/drawing/2014/main" id="{B41B867D-1450-F8BA-9D53-045C1C7A024C}"/>
              </a:ext>
            </a:extLst>
          </p:cNvPr>
          <p:cNvSpPr txBox="1"/>
          <p:nvPr/>
        </p:nvSpPr>
        <p:spPr>
          <a:xfrm>
            <a:off x="248728" y="5391341"/>
            <a:ext cx="6094428" cy="923330"/>
          </a:xfrm>
          <a:prstGeom prst="rect">
            <a:avLst/>
          </a:prstGeom>
          <a:noFill/>
        </p:spPr>
        <p:txBody>
          <a:bodyPr wrap="square">
            <a:spAutoFit/>
          </a:bodyPr>
          <a:lstStyle/>
          <a:p>
            <a:r>
              <a:rPr lang="en-GB" dirty="0"/>
              <a:t>Statistics on:</a:t>
            </a:r>
          </a:p>
          <a:p>
            <a:pPr marL="800100" lvl="1" indent="-342900">
              <a:buFont typeface="+mj-lt"/>
              <a:buAutoNum type="arabicPeriod"/>
            </a:pPr>
            <a:r>
              <a:rPr lang="en-GB" dirty="0"/>
              <a:t>Measurement method</a:t>
            </a:r>
          </a:p>
          <a:p>
            <a:pPr marL="800100" lvl="1" indent="-342900">
              <a:buFont typeface="+mj-lt"/>
              <a:buAutoNum type="arabicPeriod"/>
            </a:pPr>
            <a:r>
              <a:rPr lang="en-GB" dirty="0"/>
              <a:t>Frequency of radionuclides </a:t>
            </a:r>
          </a:p>
        </p:txBody>
      </p:sp>
    </p:spTree>
    <p:extLst>
      <p:ext uri="{BB962C8B-B14F-4D97-AF65-F5344CB8AC3E}">
        <p14:creationId xmlns:p14="http://schemas.microsoft.com/office/powerpoint/2010/main" val="854039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(3/4)</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P2.5-320</a:t>
            </a: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2E644379-5FED-08E4-A253-20AF83099203}"/>
              </a:ext>
            </a:extLst>
          </p:cNvPr>
          <p:cNvPicPr>
            <a:picLocks noChangeAspect="1"/>
          </p:cNvPicPr>
          <p:nvPr/>
        </p:nvPicPr>
        <p:blipFill>
          <a:blip r:embed="rId2"/>
          <a:stretch>
            <a:fillRect/>
          </a:stretch>
        </p:blipFill>
        <p:spPr>
          <a:xfrm>
            <a:off x="193238" y="1127264"/>
            <a:ext cx="4584589" cy="2865368"/>
          </a:xfrm>
          <a:prstGeom prst="rect">
            <a:avLst/>
          </a:prstGeom>
        </p:spPr>
      </p:pic>
      <p:pic>
        <p:nvPicPr>
          <p:cNvPr id="8" name="Picture 7">
            <a:extLst>
              <a:ext uri="{FF2B5EF4-FFF2-40B4-BE49-F238E27FC236}">
                <a16:creationId xmlns:a16="http://schemas.microsoft.com/office/drawing/2014/main" id="{490902C5-B865-9380-4DF8-EE702309E1F1}"/>
              </a:ext>
            </a:extLst>
          </p:cNvPr>
          <p:cNvPicPr>
            <a:picLocks noChangeAspect="1"/>
          </p:cNvPicPr>
          <p:nvPr/>
        </p:nvPicPr>
        <p:blipFill>
          <a:blip r:embed="rId3"/>
          <a:stretch>
            <a:fillRect/>
          </a:stretch>
        </p:blipFill>
        <p:spPr>
          <a:xfrm>
            <a:off x="193238" y="3992632"/>
            <a:ext cx="4584589" cy="2865368"/>
          </a:xfrm>
          <a:prstGeom prst="rect">
            <a:avLst/>
          </a:prstGeom>
        </p:spPr>
      </p:pic>
      <p:pic>
        <p:nvPicPr>
          <p:cNvPr id="9" name="Picture 8">
            <a:extLst>
              <a:ext uri="{FF2B5EF4-FFF2-40B4-BE49-F238E27FC236}">
                <a16:creationId xmlns:a16="http://schemas.microsoft.com/office/drawing/2014/main" id="{397AD31D-259B-FD7C-B1C5-8E724FA7E280}"/>
              </a:ext>
            </a:extLst>
          </p:cNvPr>
          <p:cNvPicPr>
            <a:picLocks noChangeAspect="1"/>
          </p:cNvPicPr>
          <p:nvPr/>
        </p:nvPicPr>
        <p:blipFill>
          <a:blip r:embed="rId4"/>
          <a:stretch>
            <a:fillRect/>
          </a:stretch>
        </p:blipFill>
        <p:spPr>
          <a:xfrm>
            <a:off x="5629928" y="1121167"/>
            <a:ext cx="4584589" cy="2871465"/>
          </a:xfrm>
          <a:prstGeom prst="rect">
            <a:avLst/>
          </a:prstGeom>
        </p:spPr>
      </p:pic>
      <p:sp>
        <p:nvSpPr>
          <p:cNvPr id="11" name="TextBox 10">
            <a:extLst>
              <a:ext uri="{FF2B5EF4-FFF2-40B4-BE49-F238E27FC236}">
                <a16:creationId xmlns:a16="http://schemas.microsoft.com/office/drawing/2014/main" id="{DEB57B36-792B-6650-A7B3-9D2A28856685}"/>
              </a:ext>
            </a:extLst>
          </p:cNvPr>
          <p:cNvSpPr txBox="1"/>
          <p:nvPr/>
        </p:nvSpPr>
        <p:spPr>
          <a:xfrm>
            <a:off x="5253087" y="4515433"/>
            <a:ext cx="6094428" cy="1477328"/>
          </a:xfrm>
          <a:prstGeom prst="rect">
            <a:avLst/>
          </a:prstGeom>
          <a:noFill/>
        </p:spPr>
        <p:txBody>
          <a:bodyPr wrap="square">
            <a:spAutoFit/>
          </a:bodyPr>
          <a:lstStyle/>
          <a:p>
            <a:r>
              <a:rPr lang="en-GB" dirty="0"/>
              <a:t>The frequency of radionuclides in remote atmospheric observations of historic nuclear test explosions by type:</a:t>
            </a:r>
          </a:p>
          <a:p>
            <a:pPr marL="800100" lvl="1" indent="-342900">
              <a:buFont typeface="+mj-lt"/>
              <a:buAutoNum type="arabicPeriod"/>
            </a:pPr>
            <a:r>
              <a:rPr lang="en-GB" dirty="0"/>
              <a:t>Fission products, particle born</a:t>
            </a:r>
          </a:p>
          <a:p>
            <a:pPr marL="800100" lvl="1" indent="-342900">
              <a:buFont typeface="+mj-lt"/>
              <a:buAutoNum type="arabicPeriod"/>
            </a:pPr>
            <a:r>
              <a:rPr lang="en-GB" dirty="0"/>
              <a:t>Fission products, noble gas</a:t>
            </a:r>
          </a:p>
          <a:p>
            <a:pPr marL="800100" lvl="1" indent="-342900">
              <a:buFont typeface="+mj-lt"/>
              <a:buAutoNum type="arabicPeriod"/>
            </a:pPr>
            <a:r>
              <a:rPr lang="en-GB" dirty="0"/>
              <a:t>Activation products </a:t>
            </a:r>
          </a:p>
        </p:txBody>
      </p:sp>
    </p:spTree>
    <p:extLst>
      <p:ext uri="{BB962C8B-B14F-4D97-AF65-F5344CB8AC3E}">
        <p14:creationId xmlns:p14="http://schemas.microsoft.com/office/powerpoint/2010/main" val="3027181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89E85-C1D4-F8EB-8947-E04EDEBE8A24}"/>
              </a:ext>
            </a:extLst>
          </p:cNvPr>
          <p:cNvSpPr txBox="1">
            <a:spLocks/>
          </p:cNvSpPr>
          <p:nvPr/>
        </p:nvSpPr>
        <p:spPr>
          <a:xfrm>
            <a:off x="2193009" y="266330"/>
            <a:ext cx="8021508" cy="559293"/>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800" dirty="0">
                <a:solidFill>
                  <a:schemeClr val="bg1"/>
                </a:solidFill>
                <a:latin typeface="Arial" panose="020B0604020202020204" pitchFamily="34" charset="0"/>
                <a:cs typeface="Arial" panose="020B0604020202020204" pitchFamily="34" charset="0"/>
              </a:rPr>
              <a:t>Results (4/4)</a:t>
            </a:r>
            <a:endParaRPr lang="en-AT" sz="4800" dirty="0">
              <a:solidFill>
                <a:schemeClr val="bg1"/>
              </a:solidFill>
              <a:latin typeface="Arial" panose="020B0604020202020204" pitchFamily="34" charset="0"/>
              <a:cs typeface="Arial" panose="020B0604020202020204" pitchFamily="34" charset="0"/>
            </a:endParaRPr>
          </a:p>
        </p:txBody>
      </p:sp>
      <p:sp>
        <p:nvSpPr>
          <p:cNvPr id="6" name="Title 1">
            <a:extLst>
              <a:ext uri="{FF2B5EF4-FFF2-40B4-BE49-F238E27FC236}">
                <a16:creationId xmlns:a16="http://schemas.microsoft.com/office/drawing/2014/main" id="{76D0244C-FEAF-A150-F497-94C51CF1DC93}"/>
              </a:ext>
            </a:extLst>
          </p:cNvPr>
          <p:cNvSpPr txBox="1">
            <a:spLocks/>
          </p:cNvSpPr>
          <p:nvPr/>
        </p:nvSpPr>
        <p:spPr>
          <a:xfrm>
            <a:off x="11125514" y="5044699"/>
            <a:ext cx="817758" cy="234130"/>
          </a:xfrm>
          <a:prstGeom prst="rect">
            <a:avLst/>
          </a:prstGeom>
        </p:spPr>
        <p:txBody>
          <a:bodyPr anchor="ctr"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000" b="1" dirty="0">
                <a:solidFill>
                  <a:schemeClr val="bg1"/>
                </a:solidFill>
                <a:latin typeface="Arial" panose="020B0604020202020204" pitchFamily="34" charset="0"/>
                <a:cs typeface="Arial" panose="020B0604020202020204" pitchFamily="34" charset="0"/>
              </a:rPr>
              <a:t>P2.5-320</a:t>
            </a:r>
          </a:p>
        </p:txBody>
      </p:sp>
      <p:sp>
        <p:nvSpPr>
          <p:cNvPr id="3" name="Title 1">
            <a:extLst>
              <a:ext uri="{FF2B5EF4-FFF2-40B4-BE49-F238E27FC236}">
                <a16:creationId xmlns:a16="http://schemas.microsoft.com/office/drawing/2014/main" id="{8FE8C364-300A-7599-E6CB-FC7933DA53A4}"/>
              </a:ext>
            </a:extLst>
          </p:cNvPr>
          <p:cNvSpPr txBox="1">
            <a:spLocks/>
          </p:cNvSpPr>
          <p:nvPr/>
        </p:nvSpPr>
        <p:spPr>
          <a:xfrm>
            <a:off x="11103778" y="5453065"/>
            <a:ext cx="837666" cy="741356"/>
          </a:xfrm>
          <a:prstGeom prst="rect">
            <a:avLst/>
          </a:prstGeom>
        </p:spPr>
        <p:txBody>
          <a:bodyPr anchor="ctr" anchorCtr="0">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00" b="1" dirty="0">
                <a:solidFill>
                  <a:schemeClr val="bg1"/>
                </a:solidFill>
                <a:latin typeface="Arial" panose="020B0604020202020204" pitchFamily="34" charset="0"/>
                <a:cs typeface="Arial" panose="020B0604020202020204" pitchFamily="34" charset="0"/>
              </a:rPr>
              <a:t>Please do not use this space, a QR code will be automatically overlayed</a:t>
            </a:r>
            <a:endParaRPr lang="en-AT" sz="2000" b="1" dirty="0">
              <a:solidFill>
                <a:schemeClr val="bg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DE3123C-CCC8-4C11-C78A-1D9532DD5C78}"/>
              </a:ext>
            </a:extLst>
          </p:cNvPr>
          <p:cNvSpPr txBox="1"/>
          <p:nvPr/>
        </p:nvSpPr>
        <p:spPr>
          <a:xfrm>
            <a:off x="622168" y="1576016"/>
            <a:ext cx="9266550" cy="5078313"/>
          </a:xfrm>
          <a:prstGeom prst="rect">
            <a:avLst/>
          </a:prstGeom>
          <a:noFill/>
        </p:spPr>
        <p:txBody>
          <a:bodyPr wrap="square">
            <a:spAutoFit/>
          </a:bodyPr>
          <a:lstStyle/>
          <a:p>
            <a:r>
              <a:rPr lang="en-GB" sz="1800" dirty="0">
                <a:effectLst/>
                <a:latin typeface="Calibri" panose="020F0502020204030204" pitchFamily="34" charset="0"/>
                <a:ea typeface="Calibri" panose="020F0502020204030204" pitchFamily="34" charset="0"/>
                <a:cs typeface="Times New Roman" panose="02020603050405020304" pitchFamily="18" charset="0"/>
              </a:rPr>
              <a:t>1.  CTBTO (2020): CTBT-relevant radionuclides for sample categorization</a:t>
            </a:r>
          </a:p>
          <a:p>
            <a:pPr marL="742950" lvl="1" indent="-285750">
              <a:buFont typeface="Arial" panose="020B0604020202020204" pitchFamily="34" charset="0"/>
              <a:buChar char="•"/>
            </a:pPr>
            <a:r>
              <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All 17 historically observed fission products in IMS-like samples are included in the CTBTO list of relevant radionuclides.</a:t>
            </a:r>
          </a:p>
          <a:p>
            <a:pPr marL="742950" lvl="1" indent="-285750">
              <a:buFont typeface="Arial" panose="020B0604020202020204" pitchFamily="34" charset="0"/>
              <a:buChar char="•"/>
            </a:pPr>
            <a:r>
              <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All but one of 9 activation products in IMS-like samples are included as well. </a:t>
            </a:r>
          </a:p>
          <a:p>
            <a:pPr marL="742950" lvl="1" indent="-285750">
              <a:buFont typeface="Arial" panose="020B0604020202020204" pitchFamily="34" charset="0"/>
              <a:buChar char="•"/>
            </a:pPr>
            <a:r>
              <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Not included is Fe-55.</a:t>
            </a:r>
          </a:p>
          <a:p>
            <a:pPr lvl="1"/>
            <a:endPar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2.  De Geer (2001): CTBT-relevant radionuclides according to model and experience</a:t>
            </a:r>
          </a:p>
          <a:p>
            <a:pPr marL="742950" lvl="1" indent="-285750">
              <a:buFont typeface="Arial" panose="020B0604020202020204" pitchFamily="34" charset="0"/>
              <a:buChar char="•"/>
            </a:pPr>
            <a:r>
              <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Same as above because CTBTO (2001) was mainly derived from De Geer (2001).</a:t>
            </a:r>
          </a:p>
          <a:p>
            <a:pPr marL="742950" lvl="1" indent="-285750">
              <a:buFont typeface="Arial" panose="020B0604020202020204" pitchFamily="34" charset="0"/>
              <a:buChar char="•"/>
            </a:pPr>
            <a:endPar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3.  Miley et al. (2001): Likelihood of detecting radionuclides at IMS stations and laboratories</a:t>
            </a:r>
          </a:p>
          <a:p>
            <a:pPr marL="742950" lvl="1" indent="-285750">
              <a:buFont typeface="Arial" panose="020B0604020202020204" pitchFamily="34" charset="0"/>
              <a:buChar char="•"/>
            </a:pPr>
            <a:r>
              <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Ru-103, Sb-125 Eu-155 do not appear</a:t>
            </a:r>
          </a:p>
          <a:p>
            <a:pPr marL="742950" lvl="1" indent="-285750">
              <a:buFont typeface="Arial" panose="020B0604020202020204" pitchFamily="34" charset="0"/>
              <a:buChar char="•"/>
            </a:pPr>
            <a:r>
              <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Ru-106, I-131, I-132, I-133 appear in the list of isotopes to be detected in the laboratory</a:t>
            </a:r>
          </a:p>
          <a:p>
            <a:pPr marL="742950" lvl="1" indent="-285750">
              <a:buFont typeface="Arial" panose="020B0604020202020204" pitchFamily="34" charset="0"/>
              <a:buChar char="•"/>
            </a:pPr>
            <a:r>
              <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no activation products considered</a:t>
            </a:r>
          </a:p>
          <a:p>
            <a:pPr marL="742950" lvl="1" indent="-285750">
              <a:buFont typeface="Arial" panose="020B0604020202020204" pitchFamily="34" charset="0"/>
              <a:buChar char="•"/>
            </a:pPr>
            <a:endPar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4.  Matthews (2005): 20 fission products and 3 fuel products with verification significance</a:t>
            </a:r>
          </a:p>
          <a:p>
            <a:pPr marL="742950" lvl="1" indent="-285750">
              <a:buFont typeface="Arial" panose="020B0604020202020204" pitchFamily="34" charset="0"/>
              <a:buChar char="•"/>
            </a:pPr>
            <a:r>
              <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Ru-106, Sb-135, Cs-137, Eu-155 do not appear</a:t>
            </a:r>
          </a:p>
          <a:p>
            <a:pPr marL="742950" lvl="1" indent="-285750">
              <a:buFont typeface="Arial" panose="020B0604020202020204" pitchFamily="34" charset="0"/>
              <a:buChar char="•"/>
            </a:pPr>
            <a:r>
              <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U-237 and Np-239 appear as fuel products</a:t>
            </a:r>
          </a:p>
          <a:p>
            <a:pPr marL="742950" lvl="1" indent="-285750">
              <a:buFont typeface="Arial" panose="020B0604020202020204" pitchFamily="34" charset="0"/>
              <a:buChar char="•"/>
            </a:pPr>
            <a:r>
              <a:rPr lang="en-GB"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but no activation products considered</a:t>
            </a:r>
          </a:p>
        </p:txBody>
      </p:sp>
    </p:spTree>
    <p:extLst>
      <p:ext uri="{BB962C8B-B14F-4D97-AF65-F5344CB8AC3E}">
        <p14:creationId xmlns:p14="http://schemas.microsoft.com/office/powerpoint/2010/main" val="2561245090"/>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beb0b889-53f4-4e3a-9b3f-a04468ed6d76}" enabled="0" method="" siteId="{beb0b889-53f4-4e3a-9b3f-a04468ed6d76}" removed="1"/>
</clbl:labelList>
</file>

<file path=docProps/app.xml><?xml version="1.0" encoding="utf-8"?>
<Properties xmlns="http://schemas.openxmlformats.org/officeDocument/2006/extended-properties" xmlns:vt="http://schemas.openxmlformats.org/officeDocument/2006/docPropsVTypes">
  <TotalTime>5333</TotalTime>
  <Words>1445</Words>
  <Application>Microsoft Office PowerPoint</Application>
  <PresentationFormat>Widescreen</PresentationFormat>
  <Paragraphs>137</Paragraphs>
  <Slides>12</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Times New Roman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Moshir Kyrollos</dc:creator>
  <cp:lastModifiedBy>KALINOWSKI Martin</cp:lastModifiedBy>
  <cp:revision>28</cp:revision>
  <dcterms:created xsi:type="dcterms:W3CDTF">2023-04-18T13:25:54Z</dcterms:created>
  <dcterms:modified xsi:type="dcterms:W3CDTF">2023-06-14T14:54:56Z</dcterms:modified>
</cp:coreProperties>
</file>