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A9374-C5F1-4AD9-AF50-F41AFE77D608}" v="7" dt="2023-06-14T14:51:36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1" d="100"/>
          <a:sy n="81" d="100"/>
        </p:scale>
        <p:origin x="9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INOWSKI Martin" userId="750c80ef-19b0-4308-a56a-c16dcc8f47b9" providerId="ADAL" clId="{227A9374-C5F1-4AD9-AF50-F41AFE77D608}"/>
    <pc:docChg chg="undo custSel modSld">
      <pc:chgData name="KALINOWSKI Martin" userId="750c80ef-19b0-4308-a56a-c16dcc8f47b9" providerId="ADAL" clId="{227A9374-C5F1-4AD9-AF50-F41AFE77D608}" dt="2023-06-14T15:02:41.330" v="856" actId="1076"/>
      <pc:docMkLst>
        <pc:docMk/>
      </pc:docMkLst>
      <pc:sldChg chg="addSp delSp modSp mod">
        <pc:chgData name="KALINOWSKI Martin" userId="750c80ef-19b0-4308-a56a-c16dcc8f47b9" providerId="ADAL" clId="{227A9374-C5F1-4AD9-AF50-F41AFE77D608}" dt="2023-06-14T15:02:41.330" v="856" actId="1076"/>
        <pc:sldMkLst>
          <pc:docMk/>
          <pc:sldMk cId="607453612" sldId="256"/>
        </pc:sldMkLst>
        <pc:spChg chg="mod">
          <ac:chgData name="KALINOWSKI Martin" userId="750c80ef-19b0-4308-a56a-c16dcc8f47b9" providerId="ADAL" clId="{227A9374-C5F1-4AD9-AF50-F41AFE77D608}" dt="2023-06-12T22:09:30.184" v="15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KALINOWSKI Martin" userId="750c80ef-19b0-4308-a56a-c16dcc8f47b9" providerId="ADAL" clId="{227A9374-C5F1-4AD9-AF50-F41AFE77D608}" dt="2023-06-14T15:02:15.277" v="855" actId="20577"/>
          <ac:spMkLst>
            <pc:docMk/>
            <pc:sldMk cId="607453612" sldId="256"/>
            <ac:spMk id="4" creationId="{1611E44D-E388-BD34-FA09-D64FFC1DB1AA}"/>
          </ac:spMkLst>
        </pc:spChg>
        <pc:spChg chg="mod">
          <ac:chgData name="KALINOWSKI Martin" userId="750c80ef-19b0-4308-a56a-c16dcc8f47b9" providerId="ADAL" clId="{227A9374-C5F1-4AD9-AF50-F41AFE77D608}" dt="2023-06-14T14:56:11.333" v="564" actId="20577"/>
          <ac:spMkLst>
            <pc:docMk/>
            <pc:sldMk cId="607453612" sldId="256"/>
            <ac:spMk id="5" creationId="{1F0ECAE0-79BD-21CF-C96D-4DD448C0663E}"/>
          </ac:spMkLst>
        </pc:spChg>
        <pc:spChg chg="mod">
          <ac:chgData name="KALINOWSKI Martin" userId="750c80ef-19b0-4308-a56a-c16dcc8f47b9" providerId="ADAL" clId="{227A9374-C5F1-4AD9-AF50-F41AFE77D608}" dt="2023-06-14T15:02:41.330" v="856" actId="1076"/>
          <ac:spMkLst>
            <pc:docMk/>
            <pc:sldMk cId="607453612" sldId="256"/>
            <ac:spMk id="6" creationId="{7EEB559E-2E5A-284E-35E2-5826AF4556C4}"/>
          </ac:spMkLst>
        </pc:spChg>
        <pc:picChg chg="add mod">
          <ac:chgData name="KALINOWSKI Martin" userId="750c80ef-19b0-4308-a56a-c16dcc8f47b9" providerId="ADAL" clId="{227A9374-C5F1-4AD9-AF50-F41AFE77D608}" dt="2023-06-14T15:01:25.665" v="849" actId="14100"/>
          <ac:picMkLst>
            <pc:docMk/>
            <pc:sldMk cId="607453612" sldId="256"/>
            <ac:picMk id="2" creationId="{9D41C1BB-3000-562C-0226-AC3BB1F9F356}"/>
          </ac:picMkLst>
        </pc:picChg>
        <pc:picChg chg="add mod ord modCrop">
          <ac:chgData name="KALINOWSKI Martin" userId="750c80ef-19b0-4308-a56a-c16dcc8f47b9" providerId="ADAL" clId="{227A9374-C5F1-4AD9-AF50-F41AFE77D608}" dt="2023-06-14T15:01:44.530" v="852" actId="167"/>
          <ac:picMkLst>
            <pc:docMk/>
            <pc:sldMk cId="607453612" sldId="256"/>
            <ac:picMk id="7" creationId="{827D44D1-E307-BAAB-610E-969E4B7D2E8E}"/>
          </ac:picMkLst>
        </pc:picChg>
        <pc:picChg chg="del">
          <ac:chgData name="KALINOWSKI Martin" userId="750c80ef-19b0-4308-a56a-c16dcc8f47b9" providerId="ADAL" clId="{227A9374-C5F1-4AD9-AF50-F41AFE77D608}" dt="2023-06-12T22:09:33.106" v="16" actId="478"/>
          <ac:picMkLst>
            <pc:docMk/>
            <pc:sldMk cId="607453612" sldId="256"/>
            <ac:picMk id="9" creationId="{69345027-66BA-E848-445B-D272A65D3E9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6/13/2023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6/13/2023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6/13/2023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6/13/2023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6/13/2023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6/13/2023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6/13/2023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6/13/2023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6/13/2023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6/13/2023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6/13/2023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27D44D1-E307-BAAB-610E-969E4B7D2E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4"/>
          <a:stretch/>
        </p:blipFill>
        <p:spPr>
          <a:xfrm>
            <a:off x="-18837" y="3149876"/>
            <a:ext cx="5081031" cy="285427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P2.5-320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0ECAE0-79BD-21CF-C96D-4DD448C0663E}"/>
              </a:ext>
            </a:extLst>
          </p:cNvPr>
          <p:cNvSpPr txBox="1"/>
          <p:nvPr/>
        </p:nvSpPr>
        <p:spPr>
          <a:xfrm>
            <a:off x="2060154" y="-64136"/>
            <a:ext cx="863722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</a:rPr>
              <a:t>Frequency of radionuclides reported in remote atmospheric observations of historic nuclear test explosions</a:t>
            </a:r>
          </a:p>
          <a:p>
            <a:pPr algn="ctr"/>
            <a:endParaRPr lang="x-none" sz="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Kalinowski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Data Centre (IDC), Comprehensive Nuclear-Test-Ban Treaty Organization (CTBTO), Vienna, Austria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11E44D-E388-BD34-FA09-D64FFC1DB1AA}"/>
              </a:ext>
            </a:extLst>
          </p:cNvPr>
          <p:cNvSpPr txBox="1"/>
          <p:nvPr/>
        </p:nvSpPr>
        <p:spPr>
          <a:xfrm>
            <a:off x="366395" y="1310327"/>
            <a:ext cx="739186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u="sng" dirty="0"/>
              <a:t>Objective</a:t>
            </a:r>
            <a:r>
              <a:rPr lang="en-GB" sz="2000" dirty="0"/>
              <a:t>: What can we learn from publications about radionuclide observations of historic nuclear tests?</a:t>
            </a:r>
          </a:p>
          <a:p>
            <a:endParaRPr lang="en-GB" sz="2000" dirty="0"/>
          </a:p>
          <a:p>
            <a:r>
              <a:rPr lang="en-GB" sz="2000" u="sng" dirty="0"/>
              <a:t>Method</a:t>
            </a:r>
            <a:r>
              <a:rPr lang="en-GB" sz="2000" dirty="0"/>
              <a:t>: The number of reports for each radionuclide are compared with four different lists of CTBT relevant radionuclides.</a:t>
            </a:r>
          </a:p>
          <a:p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B559E-2E5A-284E-35E2-5826AF4556C4}"/>
              </a:ext>
            </a:extLst>
          </p:cNvPr>
          <p:cNvSpPr txBox="1"/>
          <p:nvPr/>
        </p:nvSpPr>
        <p:spPr>
          <a:xfrm>
            <a:off x="8143492" y="1310327"/>
            <a:ext cx="4048507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How many different nuclides were found?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Which nuclides were most frequently reported?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Are lists of CTBT relevant nuclides matching real observations?</a:t>
            </a:r>
          </a:p>
          <a:p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Any “surprise” isotopes?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How do nuclear test signals compare to normal background of IMS observations?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See the e-poster and discuss with us the conclusions that we draw.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41C1BB-3000-562C-0226-AC3BB1F9F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5377" y="2969445"/>
            <a:ext cx="2912883" cy="396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eb0b889-53f4-4e3a-9b3f-a04468ed6d76}" enabled="0" method="" siteId="{beb0b889-53f4-4e3a-9b3f-a04468ed6d7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5204</TotalTime>
  <Words>124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KALINOWSKI Martin</cp:lastModifiedBy>
  <cp:revision>27</cp:revision>
  <dcterms:created xsi:type="dcterms:W3CDTF">2023-04-18T13:25:54Z</dcterms:created>
  <dcterms:modified xsi:type="dcterms:W3CDTF">2023-06-14T15:02:50Z</dcterms:modified>
</cp:coreProperties>
</file>