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/>
          <p:nvPr/>
        </p:nvPicPr>
        <p:blipFill>
          <a:blip r:embed="rId15"/>
          <a:stretch/>
        </p:blipFill>
        <p:spPr>
          <a:xfrm>
            <a:off x="10744200" y="235080"/>
            <a:ext cx="1228680" cy="571320"/>
          </a:xfrm>
          <a:prstGeom prst="rect">
            <a:avLst/>
          </a:prstGeom>
          <a:ln>
            <a:noFill/>
          </a:ln>
        </p:spPr>
      </p:pic>
      <p:grpSp>
        <p:nvGrpSpPr>
          <p:cNvPr id="8" name="Group 1"/>
          <p:cNvGrpSpPr/>
          <p:nvPr/>
        </p:nvGrpSpPr>
        <p:grpSpPr>
          <a:xfrm>
            <a:off x="10818720" y="803160"/>
            <a:ext cx="1083600" cy="258120"/>
            <a:chOff x="10818720" y="803160"/>
            <a:chExt cx="1083600" cy="258120"/>
          </a:xfrm>
        </p:grpSpPr>
        <p:sp>
          <p:nvSpPr>
            <p:cNvPr id="2" name="CustomShape 2"/>
            <p:cNvSpPr/>
            <p:nvPr/>
          </p:nvSpPr>
          <p:spPr>
            <a:xfrm>
              <a:off x="10818720" y="806400"/>
              <a:ext cx="1078920" cy="250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3"/>
            <p:cNvSpPr/>
            <p:nvPr/>
          </p:nvSpPr>
          <p:spPr>
            <a:xfrm>
              <a:off x="10829880" y="814320"/>
              <a:ext cx="1061280" cy="235800"/>
            </a:xfrm>
            <a:custGeom>
              <a:avLst/>
              <a:gdLst/>
              <a:ahLst/>
              <a:cxnLst/>
              <a:rect l="l" t="t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4"/>
            <p:cNvSpPr/>
            <p:nvPr/>
          </p:nvSpPr>
          <p:spPr>
            <a:xfrm>
              <a:off x="10818720" y="803160"/>
              <a:ext cx="1083600" cy="258120"/>
            </a:xfrm>
            <a:custGeom>
              <a:avLst/>
              <a:gdLst/>
              <a:ahLst/>
              <a:cxnLst/>
              <a:rect l="l" t="t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0841040" y="825480"/>
            <a:ext cx="106884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strike="noStrike" spc="-1">
                <a:solidFill>
                  <a:srgbClr val="FFFFFF"/>
                </a:solidFill>
                <a:latin typeface="Arial"/>
                <a:ea typeface="DejaVu Sans"/>
              </a:rPr>
              <a:t>P2.5-450</a:t>
            </a:r>
            <a:endParaRPr lang="en-GB" sz="1100" b="0" strike="noStrike" spc="-1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2061360" y="26280"/>
            <a:ext cx="854676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T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CTBTO Link to the ISC Database Providing Access To Present and Historical Data</a:t>
            </a:r>
            <a:endParaRPr lang="en-GB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AT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D. A. Storchak, R. Gallacher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45" name="Picture 7"/>
          <p:cNvPicPr/>
          <p:nvPr/>
        </p:nvPicPr>
        <p:blipFill>
          <a:blip r:embed="rId2"/>
          <a:stretch/>
        </p:blipFill>
        <p:spPr>
          <a:xfrm>
            <a:off x="10584000" y="1152000"/>
            <a:ext cx="1554840" cy="112860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72000" y="1224000"/>
            <a:ext cx="10510920" cy="54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International Seismological Centre (ISC) maintains the most long-term, complete and accurate account of seismic events recorded at seismic stations of ~150 networks worldwide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CTBTO </a:t>
            </a:r>
            <a:r>
              <a:rPr lang="en-GB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Link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website provides NDCs and PTS with access to ISC products: ISC Bulletin, Ground Truth list (including nuclear explosions), ISC-EHB, ISC Event Bibliography and the IDC Reviewed Event Bulletin (REB)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3"/>
          <a:stretch/>
        </p:blipFill>
        <p:spPr>
          <a:xfrm>
            <a:off x="6068520" y="3075840"/>
            <a:ext cx="5921640" cy="3187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8" name="Picture 47"/>
          <p:cNvPicPr/>
          <p:nvPr/>
        </p:nvPicPr>
        <p:blipFill>
          <a:blip r:embed="rId4"/>
          <a:stretch/>
        </p:blipFill>
        <p:spPr>
          <a:xfrm>
            <a:off x="219240" y="3069720"/>
            <a:ext cx="5468400" cy="3209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" name="CustomShape 4"/>
          <p:cNvSpPr/>
          <p:nvPr/>
        </p:nvSpPr>
        <p:spPr>
          <a:xfrm>
            <a:off x="2650320" y="6421320"/>
            <a:ext cx="68907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0000"/>
                </a:solidFill>
                <a:latin typeface="Arial"/>
              </a:rPr>
              <a:t>Please stop by the ISC Booth (13) if you have any questions!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105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Symbol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Moshir Kyrollos</dc:creator>
  <dc:description/>
  <cp:lastModifiedBy>Ryan Gallacher</cp:lastModifiedBy>
  <cp:revision>27</cp:revision>
  <dcterms:created xsi:type="dcterms:W3CDTF">2023-04-18T13:25:54Z</dcterms:created>
  <dcterms:modified xsi:type="dcterms:W3CDTF">2023-06-09T22:51:18Z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