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/>
    <p:restoredTop sz="94694"/>
  </p:normalViewPr>
  <p:slideViewPr>
    <p:cSldViewPr snapToGrid="0">
      <p:cViewPr varScale="1">
        <p:scale>
          <a:sx n="117" d="100"/>
          <a:sy n="117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5/9/23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P2.5-186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915887" y="69713"/>
            <a:ext cx="87580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Relocation of the Central Asia Comprehensive Seismic Bulletin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István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Bondár, Kevin Mackey, Anna Berezina, Natalia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Mikhalova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Rengin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Gök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Andrea Chiang </a:t>
            </a:r>
          </a:p>
        </p:txBody>
      </p:sp>
      <p:pic>
        <p:nvPicPr>
          <p:cNvPr id="2" name="Picture 1" descr="Chart&#10;&#10;Description automatically generated">
            <a:extLst>
              <a:ext uri="{FF2B5EF4-FFF2-40B4-BE49-F238E27FC236}">
                <a16:creationId xmlns:a16="http://schemas.microsoft.com/office/drawing/2014/main" id="{EF93C550-F922-D9C4-1A60-2D4372B07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429" y="1668066"/>
            <a:ext cx="2880000" cy="4744918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C7A1BABA-9A92-E9ED-6C4F-8229CDC01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031" y="1668066"/>
            <a:ext cx="2880000" cy="47449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993AC5-95B0-D8F0-98C3-12B8A22D7342}"/>
              </a:ext>
            </a:extLst>
          </p:cNvPr>
          <p:cNvSpPr txBox="1"/>
          <p:nvPr/>
        </p:nvSpPr>
        <p:spPr>
          <a:xfrm>
            <a:off x="6109762" y="1251882"/>
            <a:ext cx="1855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Central Asia Bulletin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A59867-3242-069F-FBD7-3DCF00FC7EDE}"/>
              </a:ext>
            </a:extLst>
          </p:cNvPr>
          <p:cNvSpPr txBox="1"/>
          <p:nvPr/>
        </p:nvSpPr>
        <p:spPr>
          <a:xfrm>
            <a:off x="8884175" y="1246653"/>
            <a:ext cx="3028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Reviewed </a:t>
            </a:r>
            <a:r>
              <a:rPr lang="en-US" sz="1600" dirty="0" err="1"/>
              <a:t>iLoc</a:t>
            </a:r>
            <a:r>
              <a:rPr lang="en-US" sz="1600" dirty="0"/>
              <a:t> locations with RSTT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48B0B6A-EA98-5038-DCCF-1566A182807B}"/>
              </a:ext>
            </a:extLst>
          </p:cNvPr>
          <p:cNvSpPr/>
          <p:nvPr/>
        </p:nvSpPr>
        <p:spPr>
          <a:xfrm>
            <a:off x="8293024" y="4217976"/>
            <a:ext cx="7915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iLoc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BE7C4C-61ED-74CC-9F26-30B62CF8BD6E}"/>
              </a:ext>
            </a:extLst>
          </p:cNvPr>
          <p:cNvSpPr txBox="1"/>
          <p:nvPr/>
        </p:nvSpPr>
        <p:spPr>
          <a:xfrm>
            <a:off x="7641028" y="6412984"/>
            <a:ext cx="266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Hindu Kush – Pamir region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5C6BC6-4DC1-CCB2-A545-0C303CD5F0DF}"/>
              </a:ext>
            </a:extLst>
          </p:cNvPr>
          <p:cNvSpPr txBox="1"/>
          <p:nvPr/>
        </p:nvSpPr>
        <p:spPr>
          <a:xfrm>
            <a:off x="176090" y="1668066"/>
            <a:ext cx="50876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collection and </a:t>
            </a:r>
            <a:r>
              <a:rPr lang="en-US" dirty="0" err="1"/>
              <a:t>digitisation</a:t>
            </a:r>
            <a:r>
              <a:rPr lang="en-US" dirty="0"/>
              <a:t> of analog and digital bulletin data was carried out in cooperation with LLNL, Michigan State University, the Kazakh, Kyrgyz and Tajik NDCs and complemented with the ISC bulletin.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relocated the comprehensive bulletin of some 400,000 events with </a:t>
            </a:r>
            <a:r>
              <a:rPr lang="en-US" dirty="0" err="1"/>
              <a:t>iLoc</a:t>
            </a:r>
            <a:r>
              <a:rPr lang="en-US" dirty="0"/>
              <a:t> using the global upper mantle RSTT model travel time predictions.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a thorough manual review and quality control we present ~130,000 reliably located earthquakes and ~15,000 explosions.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result will serve the basis for a PSHA in the region.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131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bondar.istvan</cp:lastModifiedBy>
  <cp:revision>22</cp:revision>
  <dcterms:created xsi:type="dcterms:W3CDTF">2023-04-18T13:25:54Z</dcterms:created>
  <dcterms:modified xsi:type="dcterms:W3CDTF">2023-05-09T10:29:48Z</dcterms:modified>
</cp:coreProperties>
</file>