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6" d="100"/>
          <a:sy n="106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05/06/2023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P2.5-121</a:t>
            </a:r>
            <a:endParaRPr lang="aa-E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39111"/>
            <a:ext cx="8547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of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Radiocesium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Traces in Indonesian Waters and Lands 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Indicator of Nuclear Weapon Testing Activities</a:t>
            </a:r>
            <a:endParaRPr lang="aa-E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596669" y="1547571"/>
            <a:ext cx="1100243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paper presents some of the results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monitoring activities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possible traces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radiocesium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releases in Indonesian waters in order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anticipate the possibility of the entry of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radiocesium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releases originating from the nuclear accident at Fukushima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Anticipation is carried out in areas considered as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entrance of ocean currents from the northern part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equator to Indonesian territory,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 the west, and east coasts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While radioactivity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 land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monitored from the presence of high radiation emission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some high natural background radiation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(HNBR) areas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also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 used to monitor nuclear weapons testing activities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around Indonesia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results show that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radiocesium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data on the west coast has provided higher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values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data on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east coast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due to different environmental conditions.  However,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traces of Cs-134 radioactivity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as the primary indicator of nuclear accidents and nuclear weapons test activities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were not found at all sampling locations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(both at sea and on land).</a:t>
            </a:r>
          </a:p>
          <a:p>
            <a:pPr algn="just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Therefore, from this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can be concluded that 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radiocesium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found in the region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came from fallout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nuclear weapons testing activities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were found in this region (Indonesian territory).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X.x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on this date 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10826</TotalTime>
  <Words>256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Microsoft account</cp:lastModifiedBy>
  <cp:revision>25</cp:revision>
  <dcterms:created xsi:type="dcterms:W3CDTF">2023-04-18T13:25:54Z</dcterms:created>
  <dcterms:modified xsi:type="dcterms:W3CDTF">2023-06-05T04:30:28Z</dcterms:modified>
</cp:coreProperties>
</file>