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11" d="100"/>
          <a:sy n="111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P2.5-395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0EA142-59AE-AE29-ED7C-705B7DD845B3}"/>
              </a:ext>
            </a:extLst>
          </p:cNvPr>
          <p:cNvSpPr txBox="1"/>
          <p:nvPr/>
        </p:nvSpPr>
        <p:spPr>
          <a:xfrm>
            <a:off x="3604403" y="6375912"/>
            <a:ext cx="56278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P2.5.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F0ECAE0-79BD-21CF-C96D-4DD448C0663E}"/>
              </a:ext>
            </a:extLst>
          </p:cNvPr>
          <p:cNvSpPr txBox="1"/>
          <p:nvPr/>
        </p:nvSpPr>
        <p:spPr>
          <a:xfrm>
            <a:off x="2522249" y="0"/>
            <a:ext cx="6826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OF HISTORICAL PEACEFUL NUCLEAR EXPLOSIONS PARAMETERS CONDUCTED ON THE USSR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TERRITORY</a:t>
            </a:r>
            <a:endParaRPr lang="x-none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Aristova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I.L.,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Komekbayev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D.K.,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Sokolova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I.N.,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Velikanov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A.Ye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Kazakhstan NDC / National Nuclear Center of the Republic of Kazakhstan 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7548" y="1194833"/>
            <a:ext cx="8101584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archived data of KNDC were used for the work. A seismological bulletin for 98 peaceful nuclear explosions conducted on the USSR territory was created. Magnitudes and energy classes were calculated. The materials were used for the construction of regional travel-time curves and calculation of magnitude and energy classes dependence on explosion yield.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Collected, systematized, processed data on peaceful nuclear explosions can serve as a database of reference events for its application as calibration sources. In addition, the created bulletin can be used for detection and discrimination of nuclear tests within the CTBT.</a:t>
            </a:r>
            <a:endParaRPr lang="ru-RU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77667" y="5723774"/>
            <a:ext cx="4081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attention.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9EF0B35-F12F-4035-9148-093A1F0950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95"/>
          <a:stretch/>
        </p:blipFill>
        <p:spPr bwMode="auto">
          <a:xfrm>
            <a:off x="5698340" y="4104520"/>
            <a:ext cx="1440000" cy="142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162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ira</cp:lastModifiedBy>
  <cp:revision>31</cp:revision>
  <dcterms:created xsi:type="dcterms:W3CDTF">2023-04-18T13:25:54Z</dcterms:created>
  <dcterms:modified xsi:type="dcterms:W3CDTF">2023-06-09T04:38:28Z</dcterms:modified>
</cp:coreProperties>
</file>