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A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Presentation Template" id="{D3474E28-4AA6-E748-B496-81F08868819A}">
          <p14:sldIdLst>
            <p14:sldId id="256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097"/>
    <p:restoredTop sz="94694"/>
  </p:normalViewPr>
  <p:slideViewPr>
    <p:cSldViewPr snapToGrid="0">
      <p:cViewPr varScale="1">
        <p:scale>
          <a:sx n="81" d="100"/>
          <a:sy n="81" d="100"/>
        </p:scale>
        <p:origin x="60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3B960F-DD99-15C9-0B8B-8812FA65F7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C772C69-3FA2-7471-7D20-0193338A6E4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A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6BD510-9EB7-352F-4299-E72E569B8D1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06/09/2023</a:t>
            </a:fld>
            <a:endParaRPr lang="en-A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BE651C-E995-6D0C-69DF-B08DA91D31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312567-4417-4398-7043-025006E25E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20264710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7DBD55-D949-603C-D4B0-76BF5A6F6E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9DA7AB6-60A3-C781-0F6C-EE05C02F72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52BB46-382F-D2E7-AE45-6658D0BB5E0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06/09/2023</a:t>
            </a:fld>
            <a:endParaRPr lang="en-A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38399F-CEA1-5E34-629D-5B852C64E3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3A48BB-D79A-C07C-2705-F0BB4F5BE6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159954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9559DF0-843B-0123-336F-436CBCFB863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AF89A11-648F-F280-73CE-7BB16BDE2F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91215F-8C03-13FA-7CA9-97C1ED8D67B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06/09/2023</a:t>
            </a:fld>
            <a:endParaRPr lang="en-A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91B1AC-07AB-6379-312C-13CB86C424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B01CC9-1660-AC5F-55AF-2E2C09C74E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730283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3FEE6D-2A0A-67BB-C604-40C5BDFAEB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CEE5B6-B354-536E-532A-A02EB76E3D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CE5EE6-4C68-A431-0DCB-255BEAF04A8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06/09/2023</a:t>
            </a:fld>
            <a:endParaRPr lang="en-A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DF841C-77A5-A0A1-BF7C-9C573C101E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CAC301-62EA-06A8-25F1-AE7C9612CB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1333895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5C434D-4BF7-DFF4-0CE1-4BF305023A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3B80C5-078D-F5AF-1E84-F25F16AE7A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DC8A51-08E0-4D03-D419-13857F9F69B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06/09/2023</a:t>
            </a:fld>
            <a:endParaRPr lang="en-A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815623-FFB6-DEBB-B2B7-25A8598B2D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21D2B2-9B4B-1000-F7A1-B1293AC1F5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4058015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5EF931-A94C-211D-4C16-E834A5996B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320A0E-285F-5530-02FF-F66B1777B81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C072D30-F2E3-0B3A-B30C-A5343C3BF5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15F759-D83B-28DD-81FE-FB28B905A23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06/09/2023</a:t>
            </a:fld>
            <a:endParaRPr lang="en-A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554AA6C-AC4A-254A-4ED5-382239E88E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E390A8-0B27-AD23-4D78-8B67D1F644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6636380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A98552-CBBF-D10C-2851-CE5F323BE0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FE88C3-615B-816B-C041-1B014F77F8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A50F503-4249-0855-96AC-008B469A4F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5998227-D465-AE51-360B-A84D6E6A8CB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F1D8803-B841-D379-DA13-54B34C51406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A03BFB6-C264-EC78-DE85-31ED77A7462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06/09/2023</a:t>
            </a:fld>
            <a:endParaRPr lang="en-AT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0ADCE47-0D8A-89FC-52C2-D482F134EB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A8CD5A7-1626-07AA-D2F2-7D9D7D8D6C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29598065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865FC91-E1CF-B33B-4316-5F030AB3405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06/09/2023</a:t>
            </a:fld>
            <a:endParaRPr lang="en-AT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713C2CC-BC4A-E4DF-8494-EC235D7028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66A15BA-FEE4-7386-6712-A96CDE521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38553535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A740188-5A5C-FAF9-2521-642030BDA5D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06/09/2023</a:t>
            </a:fld>
            <a:endParaRPr lang="en-AT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8FDEB4D-A45C-1453-8190-7209781C6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398E109-5B87-E4B1-ADC1-0302187083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14284335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D0AA26-4BB6-1D1A-037D-ACBAE49B0B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456E84-B974-7F35-3C70-8E3E07AB25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0A2D2F7-ABF5-8F11-2584-17C841342F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971083-6C28-83C7-1AC1-F475C8F45B2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06/09/2023</a:t>
            </a:fld>
            <a:endParaRPr lang="en-A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B3CCEC8-BA30-1F91-FADA-069CB64C2E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E1819F-0494-7C02-1117-13ABFA5AED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2866319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EBDAC0-3989-9DEA-56D2-D9110E277C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DEEB673-96C5-9150-93A9-B8A68419558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B45DBFF-1905-96EA-F117-F7109DA88E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B250AEF-CCD9-BDA4-BC61-04C3F1EBE42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06/09/2023</a:t>
            </a:fld>
            <a:endParaRPr lang="en-A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0B65F7D-AB3F-4B10-493C-818831748A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4DBF558-90B7-EDC0-41D8-A7E587B842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30545672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8F423B4A-9E1C-7EE6-E517-84DB7876326F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10744200" y="234950"/>
            <a:ext cx="1229360" cy="572043"/>
          </a:xfrm>
          <a:prstGeom prst="rect">
            <a:avLst/>
          </a:prstGeom>
        </p:spPr>
      </p:pic>
      <p:grpSp>
        <p:nvGrpSpPr>
          <p:cNvPr id="4" name="Group 4">
            <a:extLst>
              <a:ext uri="{FF2B5EF4-FFF2-40B4-BE49-F238E27FC236}">
                <a16:creationId xmlns:a16="http://schemas.microsoft.com/office/drawing/2014/main" id="{CB8FB5A9-D095-10B6-ECB1-1AFF222B0DB2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10818813" y="806450"/>
            <a:ext cx="1079500" cy="250825"/>
            <a:chOff x="6815" y="508"/>
            <a:chExt cx="680" cy="158"/>
          </a:xfrm>
        </p:grpSpPr>
        <p:sp>
          <p:nvSpPr>
            <p:cNvPr id="5" name="AutoShape 3">
              <a:extLst>
                <a:ext uri="{FF2B5EF4-FFF2-40B4-BE49-F238E27FC236}">
                  <a16:creationId xmlns:a16="http://schemas.microsoft.com/office/drawing/2014/main" id="{0DD4725B-D409-8E89-1D7D-4758483EB3F9}"/>
                </a:ext>
              </a:extLst>
            </p:cNvPr>
            <p:cNvSpPr>
              <a:spLocks noChangeAspect="1" noChangeArrowheads="1" noTextEdit="1"/>
            </p:cNvSpPr>
            <p:nvPr userDrawn="1"/>
          </p:nvSpPr>
          <p:spPr bwMode="auto">
            <a:xfrm>
              <a:off x="6815" y="508"/>
              <a:ext cx="680" cy="1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91F6CFC0-660C-9E31-FA74-55E6BB70F403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822" y="513"/>
              <a:ext cx="669" cy="149"/>
            </a:xfrm>
            <a:custGeom>
              <a:avLst/>
              <a:gdLst>
                <a:gd name="T0" fmla="*/ 83 w 1849"/>
                <a:gd name="T1" fmla="*/ 397 h 397"/>
                <a:gd name="T2" fmla="*/ 83 w 1849"/>
                <a:gd name="T3" fmla="*/ 397 h 397"/>
                <a:gd name="T4" fmla="*/ 0 w 1849"/>
                <a:gd name="T5" fmla="*/ 313 h 397"/>
                <a:gd name="T6" fmla="*/ 0 w 1849"/>
                <a:gd name="T7" fmla="*/ 83 h 397"/>
                <a:gd name="T8" fmla="*/ 83 w 1849"/>
                <a:gd name="T9" fmla="*/ 0 h 397"/>
                <a:gd name="T10" fmla="*/ 1766 w 1849"/>
                <a:gd name="T11" fmla="*/ 0 h 397"/>
                <a:gd name="T12" fmla="*/ 1849 w 1849"/>
                <a:gd name="T13" fmla="*/ 83 h 397"/>
                <a:gd name="T14" fmla="*/ 1849 w 1849"/>
                <a:gd name="T15" fmla="*/ 313 h 397"/>
                <a:gd name="T16" fmla="*/ 1766 w 1849"/>
                <a:gd name="T17" fmla="*/ 397 h 397"/>
                <a:gd name="T18" fmla="*/ 83 w 1849"/>
                <a:gd name="T19" fmla="*/ 397 h 3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849" h="397">
                  <a:moveTo>
                    <a:pt x="83" y="397"/>
                  </a:moveTo>
                  <a:lnTo>
                    <a:pt x="83" y="397"/>
                  </a:lnTo>
                  <a:cubicBezTo>
                    <a:pt x="37" y="397"/>
                    <a:pt x="0" y="359"/>
                    <a:pt x="0" y="313"/>
                  </a:cubicBezTo>
                  <a:lnTo>
                    <a:pt x="0" y="83"/>
                  </a:lnTo>
                  <a:cubicBezTo>
                    <a:pt x="0" y="37"/>
                    <a:pt x="37" y="0"/>
                    <a:pt x="83" y="0"/>
                  </a:cubicBezTo>
                  <a:lnTo>
                    <a:pt x="1766" y="0"/>
                  </a:lnTo>
                  <a:cubicBezTo>
                    <a:pt x="1812" y="0"/>
                    <a:pt x="1849" y="37"/>
                    <a:pt x="1849" y="83"/>
                  </a:cubicBezTo>
                  <a:lnTo>
                    <a:pt x="1849" y="313"/>
                  </a:lnTo>
                  <a:cubicBezTo>
                    <a:pt x="1849" y="359"/>
                    <a:pt x="1812" y="397"/>
                    <a:pt x="1766" y="397"/>
                  </a:cubicBezTo>
                  <a:lnTo>
                    <a:pt x="83" y="397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9BEA4DB1-6F10-0277-07CB-62EEA74BBF97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6815" y="506"/>
              <a:ext cx="683" cy="163"/>
            </a:xfrm>
            <a:custGeom>
              <a:avLst/>
              <a:gdLst>
                <a:gd name="T0" fmla="*/ 1786 w 1889"/>
                <a:gd name="T1" fmla="*/ 0 h 435"/>
                <a:gd name="T2" fmla="*/ 1786 w 1889"/>
                <a:gd name="T3" fmla="*/ 0 h 435"/>
                <a:gd name="T4" fmla="*/ 103 w 1889"/>
                <a:gd name="T5" fmla="*/ 0 h 435"/>
                <a:gd name="T6" fmla="*/ 0 w 1889"/>
                <a:gd name="T7" fmla="*/ 102 h 435"/>
                <a:gd name="T8" fmla="*/ 0 w 1889"/>
                <a:gd name="T9" fmla="*/ 332 h 435"/>
                <a:gd name="T10" fmla="*/ 103 w 1889"/>
                <a:gd name="T11" fmla="*/ 435 h 435"/>
                <a:gd name="T12" fmla="*/ 1786 w 1889"/>
                <a:gd name="T13" fmla="*/ 435 h 435"/>
                <a:gd name="T14" fmla="*/ 1889 w 1889"/>
                <a:gd name="T15" fmla="*/ 332 h 435"/>
                <a:gd name="T16" fmla="*/ 1889 w 1889"/>
                <a:gd name="T17" fmla="*/ 102 h 435"/>
                <a:gd name="T18" fmla="*/ 1786 w 1889"/>
                <a:gd name="T19" fmla="*/ 0 h 435"/>
                <a:gd name="T20" fmla="*/ 1786 w 1889"/>
                <a:gd name="T21" fmla="*/ 39 h 435"/>
                <a:gd name="T22" fmla="*/ 1786 w 1889"/>
                <a:gd name="T23" fmla="*/ 39 h 435"/>
                <a:gd name="T24" fmla="*/ 1849 w 1889"/>
                <a:gd name="T25" fmla="*/ 102 h 435"/>
                <a:gd name="T26" fmla="*/ 1849 w 1889"/>
                <a:gd name="T27" fmla="*/ 332 h 435"/>
                <a:gd name="T28" fmla="*/ 1786 w 1889"/>
                <a:gd name="T29" fmla="*/ 395 h 435"/>
                <a:gd name="T30" fmla="*/ 103 w 1889"/>
                <a:gd name="T31" fmla="*/ 395 h 435"/>
                <a:gd name="T32" fmla="*/ 39 w 1889"/>
                <a:gd name="T33" fmla="*/ 332 h 435"/>
                <a:gd name="T34" fmla="*/ 39 w 1889"/>
                <a:gd name="T35" fmla="*/ 102 h 435"/>
                <a:gd name="T36" fmla="*/ 103 w 1889"/>
                <a:gd name="T37" fmla="*/ 39 h 435"/>
                <a:gd name="T38" fmla="*/ 1786 w 1889"/>
                <a:gd name="T39" fmla="*/ 39 h 4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889" h="435">
                  <a:moveTo>
                    <a:pt x="1786" y="0"/>
                  </a:moveTo>
                  <a:lnTo>
                    <a:pt x="1786" y="0"/>
                  </a:lnTo>
                  <a:lnTo>
                    <a:pt x="103" y="0"/>
                  </a:lnTo>
                  <a:cubicBezTo>
                    <a:pt x="46" y="0"/>
                    <a:pt x="0" y="45"/>
                    <a:pt x="0" y="102"/>
                  </a:cubicBezTo>
                  <a:lnTo>
                    <a:pt x="0" y="332"/>
                  </a:lnTo>
                  <a:cubicBezTo>
                    <a:pt x="0" y="389"/>
                    <a:pt x="46" y="435"/>
                    <a:pt x="103" y="435"/>
                  </a:cubicBezTo>
                  <a:lnTo>
                    <a:pt x="1786" y="435"/>
                  </a:lnTo>
                  <a:cubicBezTo>
                    <a:pt x="1843" y="435"/>
                    <a:pt x="1889" y="389"/>
                    <a:pt x="1889" y="332"/>
                  </a:cubicBezTo>
                  <a:lnTo>
                    <a:pt x="1889" y="102"/>
                  </a:lnTo>
                  <a:cubicBezTo>
                    <a:pt x="1889" y="45"/>
                    <a:pt x="1843" y="0"/>
                    <a:pt x="1786" y="0"/>
                  </a:cubicBezTo>
                  <a:close/>
                  <a:moveTo>
                    <a:pt x="1786" y="39"/>
                  </a:moveTo>
                  <a:lnTo>
                    <a:pt x="1786" y="39"/>
                  </a:lnTo>
                  <a:cubicBezTo>
                    <a:pt x="1821" y="39"/>
                    <a:pt x="1849" y="67"/>
                    <a:pt x="1849" y="102"/>
                  </a:cubicBezTo>
                  <a:lnTo>
                    <a:pt x="1849" y="332"/>
                  </a:lnTo>
                  <a:cubicBezTo>
                    <a:pt x="1849" y="367"/>
                    <a:pt x="1821" y="395"/>
                    <a:pt x="1786" y="395"/>
                  </a:cubicBezTo>
                  <a:lnTo>
                    <a:pt x="103" y="395"/>
                  </a:lnTo>
                  <a:cubicBezTo>
                    <a:pt x="68" y="395"/>
                    <a:pt x="39" y="367"/>
                    <a:pt x="39" y="332"/>
                  </a:cubicBezTo>
                  <a:lnTo>
                    <a:pt x="39" y="102"/>
                  </a:lnTo>
                  <a:cubicBezTo>
                    <a:pt x="39" y="67"/>
                    <a:pt x="68" y="39"/>
                    <a:pt x="103" y="39"/>
                  </a:cubicBezTo>
                  <a:lnTo>
                    <a:pt x="1786" y="39"/>
                  </a:lnTo>
                  <a:close/>
                </a:path>
              </a:pathLst>
            </a:custGeom>
            <a:solidFill>
              <a:srgbClr val="C9BF8D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9799189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A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D51AB4DC-58D5-C4A4-6BF9-8102961E9BDB}"/>
              </a:ext>
            </a:extLst>
          </p:cNvPr>
          <p:cNvSpPr txBox="1">
            <a:spLocks/>
          </p:cNvSpPr>
          <p:nvPr/>
        </p:nvSpPr>
        <p:spPr>
          <a:xfrm>
            <a:off x="10841064" y="825623"/>
            <a:ext cx="1069383" cy="244353"/>
          </a:xfrm>
          <a:prstGeom prst="rect">
            <a:avLst/>
          </a:prstGeom>
        </p:spPr>
        <p:txBody>
          <a:bodyPr anchor="b"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P2.5-543</a:t>
            </a:r>
            <a:endParaRPr lang="x-none" sz="11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C76C91B-333D-CF33-4FE9-81CDD42E9314}"/>
              </a:ext>
            </a:extLst>
          </p:cNvPr>
          <p:cNvSpPr txBox="1"/>
          <p:nvPr/>
        </p:nvSpPr>
        <p:spPr>
          <a:xfrm>
            <a:off x="2026439" y="48363"/>
            <a:ext cx="854731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Analysis of different nature events records from the Semipalatinsk Test Site region</a:t>
            </a:r>
            <a:r>
              <a:rPr lang="ru-RU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x-none" sz="1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Ryabenko</a:t>
            </a:r>
            <a: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P.V., Sokolova I.N., </a:t>
            </a:r>
            <a:r>
              <a:rPr lang="en-US" sz="1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Aleshenko</a:t>
            </a:r>
            <a: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I.B., Mackey K., Burk D. </a:t>
            </a:r>
          </a:p>
          <a:p>
            <a:pPr algn="ctr"/>
            <a:r>
              <a:rPr lang="en-US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National Nuclear Center of the Republic of Kazakhstan/Michigan State University, USA</a:t>
            </a:r>
            <a:endParaRPr lang="x-none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42037E86-18C9-42FB-8250-0078383827D9}"/>
              </a:ext>
            </a:extLst>
          </p:cNvPr>
          <p:cNvSpPr/>
          <p:nvPr/>
        </p:nvSpPr>
        <p:spPr>
          <a:xfrm>
            <a:off x="462440" y="1442704"/>
            <a:ext cx="11675315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61963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 work presents records of underground nuclear explosions conducted at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Degelen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experimental field of the Semipalatinsk Test Site.</a:t>
            </a:r>
          </a:p>
          <a:p>
            <a:pPr indent="461963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 digitized historical seismograms were compared with digital records of events from Semipalatinsk Test Site having different nature</a:t>
            </a:r>
            <a:r>
              <a:rPr lang="ru-RU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en-US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461963">
              <a:buFont typeface="Arial" panose="020B0604020202020204" pitchFamily="34" charset="0"/>
              <a:buChar char="•"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The database of digitized seismograms of underground nuclear explosions was created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461963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The archive records of underground nuclear explosions allowed for determining dynamic characteristics of different wave types, and calculating magnitudes and energy classes.</a:t>
            </a: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0CD656B2-105C-4DA0-A739-159C1A951F07}"/>
              </a:ext>
            </a:extLst>
          </p:cNvPr>
          <p:cNvSpPr/>
          <p:nvPr/>
        </p:nvSpPr>
        <p:spPr>
          <a:xfrm>
            <a:off x="1944117" y="6039489"/>
            <a:ext cx="830376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f you want to learn more about this, come see my e-poster during session P2.5. </a:t>
            </a: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C762BF5D-A587-49C8-9795-BF2FDF2AEB7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8996" y="3863866"/>
            <a:ext cx="1644713" cy="165273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9525ABC0-2A57-44EE-A831-61D479C7039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72468" y="3875742"/>
            <a:ext cx="2280269" cy="145012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BA550C58-422D-C2E8-E661-26B55156095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78625" y="3863866"/>
            <a:ext cx="1652736" cy="165273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6074536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2788</TotalTime>
  <Words>141</Words>
  <Application>Microsoft Office PowerPoint</Application>
  <PresentationFormat>Широкоэкранный</PresentationFormat>
  <Paragraphs>10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Moshir Kyrollos</dc:creator>
  <cp:lastModifiedBy>Павел Рябенко</cp:lastModifiedBy>
  <cp:revision>29</cp:revision>
  <dcterms:created xsi:type="dcterms:W3CDTF">2023-04-18T13:25:54Z</dcterms:created>
  <dcterms:modified xsi:type="dcterms:W3CDTF">2023-06-09T04:51:13Z</dcterms:modified>
</cp:coreProperties>
</file>