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>
        <p:scale>
          <a:sx n="100" d="100"/>
          <a:sy n="100" d="100"/>
        </p:scale>
        <p:origin x="197" y="-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777240"/>
            <a:ext cx="1129956" cy="2953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P3.1-671</a:t>
            </a:r>
            <a:endParaRPr lang="en-US" sz="11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External Calibrator for Hyperion Infrasound Sensors: Progress and Direction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Harris, Jonathon Parsons, Carrick Talmadge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Hyperion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Inc. / NCPA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FD4A13-01F6-05BD-F0CF-062923D81267}"/>
              </a:ext>
            </a:extLst>
          </p:cNvPr>
          <p:cNvSpPr txBox="1"/>
          <p:nvPr/>
        </p:nvSpPr>
        <p:spPr>
          <a:xfrm>
            <a:off x="108154" y="1209369"/>
            <a:ext cx="120187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Goals for in-situ verification of calibration for Hyperion Infrasound Sensors: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Validate source signal and electronics.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Demonstrate new electronics and external device function for existing  sensor base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 internally integrated source driver and electronics for future sensors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59E40-0268-E362-13CD-22F641A0A0D8}"/>
              </a:ext>
            </a:extLst>
          </p:cNvPr>
          <p:cNvSpPr txBox="1"/>
          <p:nvPr/>
        </p:nvSpPr>
        <p:spPr>
          <a:xfrm>
            <a:off x="390617" y="6106572"/>
            <a:ext cx="11443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session 3.1 on </a:t>
            </a:r>
            <a:r>
              <a:rPr lang="en-US" dirty="0"/>
              <a:t>20 Jun 2023, 10:00 A.M.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access it online on the SnT2023 Conference platform.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81123-4F60-7E29-D807-77857B558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/>
          <a:stretch/>
        </p:blipFill>
        <p:spPr bwMode="auto">
          <a:xfrm>
            <a:off x="108154" y="3237615"/>
            <a:ext cx="4015740" cy="234505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6673F-D7E9-33AD-BAF1-DE56C46EF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11" y="3017085"/>
            <a:ext cx="2322777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102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David R. Harris</cp:lastModifiedBy>
  <cp:revision>21</cp:revision>
  <dcterms:created xsi:type="dcterms:W3CDTF">2023-04-18T13:25:54Z</dcterms:created>
  <dcterms:modified xsi:type="dcterms:W3CDTF">2023-06-12T01:20:43Z</dcterms:modified>
</cp:coreProperties>
</file>