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5" d="100"/>
          <a:sy n="105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P3.1-203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1901952" y="26169"/>
            <a:ext cx="89391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Spectral characteristics of seismic and infrasound noise by data of monitoring network stations of the National Nuclear Center of the Republic of Kazakhstan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x-non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Smirnov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Yu.A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Smirnov A.A., Mikhailova N.N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Nuclear Center of the Republic of Kazakhstan. </a:t>
            </a:r>
            <a:endParaRPr lang="x-non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2A3765-1CF6-2404-2946-66C5AE8F97B2}"/>
              </a:ext>
            </a:extLst>
          </p:cNvPr>
          <p:cNvSpPr txBox="1"/>
          <p:nvPr/>
        </p:nvSpPr>
        <p:spPr>
          <a:xfrm>
            <a:off x="108154" y="1209369"/>
            <a:ext cx="1201874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main topics of our presentation are: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spectral characteristics of seismic and infrasound noise were calculated by the waveforms of the NNC RK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network stations using PQLX software. The calculation results were compared with the seismic noise model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by Peterson and infrasound noise by Brown. The daily and seasonal noise variations were analyzed. Special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attention was paid to regularities of the level change at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microseismic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maximum. The observed peculiarities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well explained by the location and dynamics of microseism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microbarom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sources located in the North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Atlantics.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CC7985-2B51-77E6-6594-C5E649176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993" y="3255196"/>
            <a:ext cx="4233862" cy="208076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0EA142-59AE-AE29-ED7C-705B7DD845B3}"/>
              </a:ext>
            </a:extLst>
          </p:cNvPr>
          <p:cNvSpPr txBox="1"/>
          <p:nvPr/>
        </p:nvSpPr>
        <p:spPr>
          <a:xfrm>
            <a:off x="390617" y="610657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this date or access it online on the SnT2023 Conference platform!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167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Yuriy</cp:lastModifiedBy>
  <cp:revision>27</cp:revision>
  <cp:lastPrinted>2023-06-09T03:52:21Z</cp:lastPrinted>
  <dcterms:created xsi:type="dcterms:W3CDTF">2023-04-18T13:25:54Z</dcterms:created>
  <dcterms:modified xsi:type="dcterms:W3CDTF">2023-06-09T05:25:52Z</dcterms:modified>
</cp:coreProperties>
</file>