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11" d="100"/>
          <a:sy n="111" d="100"/>
        </p:scale>
        <p:origin x="-69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pPr/>
              <a:t>15.06.2023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=""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=""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=""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=""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33899" y="26169"/>
            <a:ext cx="8574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16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E-Poster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VNIIA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Focus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Areas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Related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CTBT </a:t>
            </a:r>
            <a:r>
              <a:rPr lang="ru-RU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Technologies</a:t>
            </a: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O.A.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Gerasimchyk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A.V.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Sokovishin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E.O.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Kremenetskaya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G.S.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Zasimov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E.G.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Zhagrin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S.A.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Piskarev</a:t>
            </a:r>
            <a:r>
              <a:rPr lang="ru-RU" sz="1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I.A. </a:t>
            </a:r>
            <a:r>
              <a:rPr lang="ru-RU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Kryuchkov</a:t>
            </a:r>
            <a:r>
              <a:rPr lang="x-none" sz="1600" spc="-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]</a:t>
            </a:r>
            <a:endParaRPr lang="en-US" sz="1600" spc="-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FSUE VNIIA, ROSATOM</a:t>
            </a:r>
            <a:endParaRPr lang="x-none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5483"/>
            <a:ext cx="95788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6088"/>
            <a:r>
              <a:rPr lang="ru-RU" dirty="0" smtClean="0">
                <a:latin typeface="Arial" pitchFamily="34" charset="0"/>
                <a:cs typeface="Arial" pitchFamily="34" charset="0"/>
              </a:rPr>
              <a:t>VNIIA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leading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company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Rosatom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Atomic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Energy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Corporation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implementation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currently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performs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range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researches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develops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scientific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methodical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support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hardware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&amp;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software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on-site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inspection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provides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comprehensive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assessment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efficiency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controls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information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content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published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International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Centre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(IDC);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participates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analysis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events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which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reveal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possible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non-compliance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part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State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Parties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collects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geophysical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radionuclide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information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products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International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Centre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(IDC);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improves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data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analytics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system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use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researches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monitoring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indent="446088"/>
            <a:r>
              <a:rPr lang="ru-RU" dirty="0" err="1" smtClean="0">
                <a:latin typeface="Arial" pitchFamily="34" charset="0"/>
                <a:cs typeface="Arial" pitchFamily="34" charset="0"/>
              </a:rPr>
              <a:t>investigates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ways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create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expert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system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checking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on-site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inspections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using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applied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researches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framework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Rosatom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activities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field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CTBT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compliance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monitoring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order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predict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evaluate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on-site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inspection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(OSI)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results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lvl="0" indent="446088"/>
            <a:r>
              <a:rPr lang="en-US" dirty="0" smtClean="0">
                <a:latin typeface="Arial" pitchFamily="34" charset="0"/>
                <a:cs typeface="Arial" pitchFamily="34" charset="0"/>
              </a:rPr>
              <a:t>has developed a short-period vertical seismometer and three-component broad-band seismometers for the seismic monitoring systems.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indent="446088"/>
            <a:r>
              <a:rPr lang="en-US" dirty="0" smtClean="0">
                <a:latin typeface="Arial" pitchFamily="34" charset="0"/>
                <a:cs typeface="Arial" pitchFamily="34" charset="0"/>
              </a:rPr>
              <a:t>has generated a protective coating for a scintillation beta detector to reduce diffusion of the analyzed radioactive gas (memory effect) into the material of the detector cell.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446088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3.1 on this date or access it online on the SnT2023 Conference platform!</a:t>
            </a:r>
          </a:p>
          <a:p>
            <a:pPr lvl="0" indent="446088"/>
            <a:endParaRPr lang="ru-RU" dirty="0"/>
          </a:p>
        </p:txBody>
      </p:sp>
      <p:pic>
        <p:nvPicPr>
          <p:cNvPr id="6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83688" y="1331269"/>
            <a:ext cx="2808312" cy="1368152"/>
          </a:xfrm>
          <a:prstGeom prst="rect">
            <a:avLst/>
          </a:prstGeom>
        </p:spPr>
      </p:pic>
      <p:pic>
        <p:nvPicPr>
          <p:cNvPr id="7" name="image9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37452" y="2807628"/>
            <a:ext cx="2152650" cy="1495425"/>
          </a:xfrm>
          <a:prstGeom prst="rect">
            <a:avLst/>
          </a:prstGeom>
          <a:noFill/>
        </p:spPr>
      </p:pic>
      <p:pic>
        <p:nvPicPr>
          <p:cNvPr id="8" name="image26.jpeg" descr="IMG_20210416_0957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50303" y="4335526"/>
            <a:ext cx="996731" cy="1710965"/>
          </a:xfrm>
          <a:prstGeom prst="rect">
            <a:avLst/>
          </a:prstGeom>
          <a:noFill/>
        </p:spPr>
      </p:pic>
      <p:pic>
        <p:nvPicPr>
          <p:cNvPr id="9" name="Picture 2" descr="C:\Users\INPlekhanov\Desktop\ТВР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66985" y="5529596"/>
            <a:ext cx="1759538" cy="10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2656</TotalTime>
  <Words>293</Words>
  <Application>Microsoft Office PowerPoint</Application>
  <PresentationFormat>Произвольный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533-zgs</cp:lastModifiedBy>
  <cp:revision>24</cp:revision>
  <dcterms:created xsi:type="dcterms:W3CDTF">2023-04-18T13:25:54Z</dcterms:created>
  <dcterms:modified xsi:type="dcterms:W3CDTF">2023-06-15T11:26:37Z</dcterms:modified>
</cp:coreProperties>
</file>