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6" d="100"/>
          <a:sy n="106" d="100"/>
        </p:scale>
        <p:origin x="-8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06.06.2023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xmlns="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E-Poster </a:t>
            </a:r>
            <a:r>
              <a:rPr lang="ru-RU" sz="1600" b="1" dirty="0" err="1" smtClean="0">
                <a:solidFill>
                  <a:schemeClr val="bg1"/>
                </a:solidFill>
              </a:rPr>
              <a:t>Main</a:t>
            </a:r>
            <a:r>
              <a:rPr lang="ru-RU" sz="1600" b="1" dirty="0" smtClean="0">
                <a:solidFill>
                  <a:schemeClr val="bg1"/>
                </a:solidFill>
              </a:rPr>
              <a:t> VNIIA </a:t>
            </a:r>
            <a:r>
              <a:rPr lang="ru-RU" sz="1600" b="1" dirty="0" err="1" smtClean="0">
                <a:solidFill>
                  <a:schemeClr val="bg1"/>
                </a:solidFill>
              </a:rPr>
              <a:t>Focus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Areas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Related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to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the</a:t>
            </a:r>
            <a:r>
              <a:rPr lang="ru-RU" sz="1600" b="1" dirty="0" smtClean="0">
                <a:solidFill>
                  <a:schemeClr val="bg1"/>
                </a:solidFill>
              </a:rPr>
              <a:t> CTBT </a:t>
            </a:r>
            <a:r>
              <a:rPr lang="ru-RU" sz="1600" b="1" dirty="0" err="1" smtClean="0">
                <a:solidFill>
                  <a:schemeClr val="bg1"/>
                </a:solidFill>
              </a:rPr>
              <a:t>Technologies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O.A. </a:t>
            </a:r>
            <a:r>
              <a:rPr lang="ru-RU" sz="1600" dirty="0" err="1" smtClean="0">
                <a:solidFill>
                  <a:schemeClr val="bg1"/>
                </a:solidFill>
              </a:rPr>
              <a:t>Gerasimchyk</a:t>
            </a:r>
            <a:r>
              <a:rPr lang="ru-RU" sz="1600" dirty="0" smtClean="0">
                <a:solidFill>
                  <a:schemeClr val="bg1"/>
                </a:solidFill>
              </a:rPr>
              <a:t>, A.V. </a:t>
            </a:r>
            <a:r>
              <a:rPr lang="ru-RU" sz="1600" dirty="0" err="1" smtClean="0">
                <a:solidFill>
                  <a:schemeClr val="bg1"/>
                </a:solidFill>
              </a:rPr>
              <a:t>Sokovishin</a:t>
            </a:r>
            <a:r>
              <a:rPr lang="ru-RU" sz="1600" dirty="0" smtClean="0">
                <a:solidFill>
                  <a:schemeClr val="bg1"/>
                </a:solidFill>
              </a:rPr>
              <a:t>, E.O. </a:t>
            </a:r>
            <a:r>
              <a:rPr lang="ru-RU" sz="1600" dirty="0" err="1" smtClean="0">
                <a:solidFill>
                  <a:schemeClr val="bg1"/>
                </a:solidFill>
              </a:rPr>
              <a:t>Kremenetskaya</a:t>
            </a:r>
            <a:r>
              <a:rPr lang="ru-RU" sz="1600" dirty="0" smtClean="0">
                <a:solidFill>
                  <a:schemeClr val="bg1"/>
                </a:solidFill>
              </a:rPr>
              <a:t>, G.S. </a:t>
            </a:r>
            <a:r>
              <a:rPr lang="ru-RU" sz="1600" dirty="0" err="1" smtClean="0">
                <a:solidFill>
                  <a:schemeClr val="bg1"/>
                </a:solidFill>
              </a:rPr>
              <a:t>Zasimov</a:t>
            </a:r>
            <a:r>
              <a:rPr lang="ru-RU" sz="1600" dirty="0" smtClean="0">
                <a:solidFill>
                  <a:schemeClr val="bg1"/>
                </a:solidFill>
              </a:rPr>
              <a:t>, E.G. </a:t>
            </a:r>
            <a:r>
              <a:rPr lang="ru-RU" sz="1600" dirty="0" err="1" smtClean="0">
                <a:solidFill>
                  <a:schemeClr val="bg1"/>
                </a:solidFill>
              </a:rPr>
              <a:t>Zhagrin</a:t>
            </a:r>
            <a:r>
              <a:rPr lang="ru-RU" sz="1600" dirty="0" smtClean="0">
                <a:solidFill>
                  <a:schemeClr val="bg1"/>
                </a:solidFill>
              </a:rPr>
              <a:t>, S.A. </a:t>
            </a:r>
            <a:r>
              <a:rPr lang="ru-RU" sz="1600" dirty="0" err="1" smtClean="0">
                <a:solidFill>
                  <a:schemeClr val="bg1"/>
                </a:solidFill>
              </a:rPr>
              <a:t>Piskarev</a:t>
            </a:r>
            <a:r>
              <a:rPr lang="ru-RU" sz="1600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 I.A. </a:t>
            </a:r>
            <a:r>
              <a:rPr lang="ru-RU" sz="1600" dirty="0" err="1" smtClean="0">
                <a:solidFill>
                  <a:schemeClr val="bg1"/>
                </a:solidFill>
              </a:rPr>
              <a:t>Kryuchkov</a:t>
            </a:r>
            <a:r>
              <a:rPr lang="x-none" sz="1600" spc="-1" smtClean="0">
                <a:solidFill>
                  <a:schemeClr val="bg1"/>
                </a:solidFill>
                <a:latin typeface="Arial"/>
              </a:rPr>
              <a:t>]</a:t>
            </a:r>
            <a:endParaRPr lang="en-US" sz="1600" spc="-1" dirty="0" smtClean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FSUE VNIIA, ROSATOM</a:t>
            </a:r>
            <a:endParaRPr lang="x-none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5483"/>
            <a:ext cx="95788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/>
            <a:r>
              <a:rPr lang="ru-RU" dirty="0" smtClean="0">
                <a:latin typeface="Arial" pitchFamily="34" charset="0"/>
                <a:cs typeface="Arial" pitchFamily="34" charset="0"/>
              </a:rPr>
              <a:t>VNIIA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company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Rosatom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Atomic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Corporation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implementation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currently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performs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range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develops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scientific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methodical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support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hardware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software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provides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comprehensive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assessment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efficiency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controls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published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(IDC);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participates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events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reveal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non-compliance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Parties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collects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geophysical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radionuclide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products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(IDC);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improves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analytics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system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investigates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ways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expert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system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checking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framework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Rosatom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field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predict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(OSI)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446088"/>
            <a:r>
              <a:rPr lang="en-US" dirty="0" smtClean="0">
                <a:latin typeface="Arial" pitchFamily="34" charset="0"/>
                <a:cs typeface="Arial" pitchFamily="34" charset="0"/>
              </a:rPr>
              <a:t>has developed a short-period vertical seismometer and three-component broad-band seismometers for the seismic monitoring systems.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46088"/>
            <a:r>
              <a:rPr lang="en-US" dirty="0" smtClean="0">
                <a:latin typeface="Arial" pitchFamily="34" charset="0"/>
                <a:cs typeface="Arial" pitchFamily="34" charset="0"/>
              </a:rPr>
              <a:t>has generated a protective coating for a scintillation beta detector to reduce diffusion of the analyzed radioactive gas (memory effect) into the material of the detector cell.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46088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3.1 on this date or access it online on the SnT2023 Conference platform!</a:t>
            </a:r>
          </a:p>
          <a:p>
            <a:pPr lvl="0" indent="446088"/>
            <a:endParaRPr lang="ru-RU" dirty="0"/>
          </a:p>
        </p:txBody>
      </p:sp>
      <p:pic>
        <p:nvPicPr>
          <p:cNvPr id="6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83688" y="1331269"/>
            <a:ext cx="2808312" cy="1368152"/>
          </a:xfrm>
          <a:prstGeom prst="rect">
            <a:avLst/>
          </a:prstGeom>
        </p:spPr>
      </p:pic>
      <p:pic>
        <p:nvPicPr>
          <p:cNvPr id="7" name="image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7452" y="2807628"/>
            <a:ext cx="2152650" cy="1495425"/>
          </a:xfrm>
          <a:prstGeom prst="rect">
            <a:avLst/>
          </a:prstGeom>
          <a:noFill/>
        </p:spPr>
      </p:pic>
      <p:pic>
        <p:nvPicPr>
          <p:cNvPr id="8" name="image26.jpeg" descr="IMG_20210416_0957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50303" y="4335526"/>
            <a:ext cx="996731" cy="1710965"/>
          </a:xfrm>
          <a:prstGeom prst="rect">
            <a:avLst/>
          </a:prstGeom>
          <a:noFill/>
        </p:spPr>
      </p:pic>
      <p:pic>
        <p:nvPicPr>
          <p:cNvPr id="9" name="Picture 2" descr="C:\Users\INPlekhanov\Desktop\ТВР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66985" y="5529596"/>
            <a:ext cx="1759538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294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533-zgs</cp:lastModifiedBy>
  <cp:revision>23</cp:revision>
  <dcterms:created xsi:type="dcterms:W3CDTF">2023-04-18T13:25:54Z</dcterms:created>
  <dcterms:modified xsi:type="dcterms:W3CDTF">2023-06-06T05:42:25Z</dcterms:modified>
</cp:coreProperties>
</file>