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247A94-506C-4CA2-A58D-F7ABE63EFAB7}" v="7" dt="2023-06-15T10:54:31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85" d="100"/>
          <a:sy n="85" d="100"/>
        </p:scale>
        <p:origin x="9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RY Benoit" userId="93a8d070-91a7-42b9-a28e-d49ffa8ea611" providerId="ADAL" clId="{C0247A94-506C-4CA2-A58D-F7ABE63EFAB7}"/>
    <pc:docChg chg="undo custSel modSld">
      <pc:chgData name="DOURY Benoit" userId="93a8d070-91a7-42b9-a28e-d49ffa8ea611" providerId="ADAL" clId="{C0247A94-506C-4CA2-A58D-F7ABE63EFAB7}" dt="2023-06-15T10:55:01.113" v="137" actId="1076"/>
      <pc:docMkLst>
        <pc:docMk/>
      </pc:docMkLst>
      <pc:sldChg chg="addSp delSp modSp mod modAnim">
        <pc:chgData name="DOURY Benoit" userId="93a8d070-91a7-42b9-a28e-d49ffa8ea611" providerId="ADAL" clId="{C0247A94-506C-4CA2-A58D-F7ABE63EFAB7}" dt="2023-06-15T10:55:01.113" v="137" actId="1076"/>
        <pc:sldMkLst>
          <pc:docMk/>
          <pc:sldMk cId="607453612" sldId="256"/>
        </pc:sldMkLst>
        <pc:spChg chg="mod">
          <ac:chgData name="DOURY Benoit" userId="93a8d070-91a7-42b9-a28e-d49ffa8ea611" providerId="ADAL" clId="{C0247A94-506C-4CA2-A58D-F7ABE63EFAB7}" dt="2023-06-15T10:53:11.367" v="108" actId="14100"/>
          <ac:spMkLst>
            <pc:docMk/>
            <pc:sldMk cId="607453612" sldId="256"/>
            <ac:spMk id="2" creationId="{7E4603AD-6CB4-8EBE-5263-1CC400FE8885}"/>
          </ac:spMkLst>
        </pc:spChg>
        <pc:spChg chg="mod">
          <ac:chgData name="DOURY Benoit" userId="93a8d070-91a7-42b9-a28e-d49ffa8ea611" providerId="ADAL" clId="{C0247A94-506C-4CA2-A58D-F7ABE63EFAB7}" dt="2023-06-15T10:51:26.299" v="92" actId="20577"/>
          <ac:spMkLst>
            <pc:docMk/>
            <pc:sldMk cId="607453612" sldId="256"/>
            <ac:spMk id="3" creationId="{D51AB4DC-58D5-C4A4-6BF9-8102961E9BDB}"/>
          </ac:spMkLst>
        </pc:spChg>
        <pc:spChg chg="mod">
          <ac:chgData name="DOURY Benoit" userId="93a8d070-91a7-42b9-a28e-d49ffa8ea611" providerId="ADAL" clId="{C0247A94-506C-4CA2-A58D-F7ABE63EFAB7}" dt="2023-06-15T10:51:15.343" v="86" actId="20577"/>
          <ac:spMkLst>
            <pc:docMk/>
            <pc:sldMk cId="607453612" sldId="256"/>
            <ac:spMk id="4" creationId="{5C76C91B-333D-CF33-4FE9-81CDD42E9314}"/>
          </ac:spMkLst>
        </pc:spChg>
        <pc:spChg chg="mod">
          <ac:chgData name="DOURY Benoit" userId="93a8d070-91a7-42b9-a28e-d49ffa8ea611" providerId="ADAL" clId="{C0247A94-506C-4CA2-A58D-F7ABE63EFAB7}" dt="2023-06-15T10:53:18.433" v="111" actId="14100"/>
          <ac:spMkLst>
            <pc:docMk/>
            <pc:sldMk cId="607453612" sldId="256"/>
            <ac:spMk id="5" creationId="{B5C93F18-A38F-99C0-369C-24F3B9C0B645}"/>
          </ac:spMkLst>
        </pc:spChg>
        <pc:spChg chg="mod">
          <ac:chgData name="DOURY Benoit" userId="93a8d070-91a7-42b9-a28e-d49ffa8ea611" providerId="ADAL" clId="{C0247A94-506C-4CA2-A58D-F7ABE63EFAB7}" dt="2023-06-15T10:53:05.804" v="106" actId="14100"/>
          <ac:spMkLst>
            <pc:docMk/>
            <pc:sldMk cId="607453612" sldId="256"/>
            <ac:spMk id="6" creationId="{4B624B6C-0428-8A09-99BA-FF993447496B}"/>
          </ac:spMkLst>
        </pc:spChg>
        <pc:spChg chg="mod">
          <ac:chgData name="DOURY Benoit" userId="93a8d070-91a7-42b9-a28e-d49ffa8ea611" providerId="ADAL" clId="{C0247A94-506C-4CA2-A58D-F7ABE63EFAB7}" dt="2023-06-15T10:53:08.720" v="107" actId="14100"/>
          <ac:spMkLst>
            <pc:docMk/>
            <pc:sldMk cId="607453612" sldId="256"/>
            <ac:spMk id="7" creationId="{7841F58C-7098-8CFF-309D-291AA502CD8D}"/>
          </ac:spMkLst>
        </pc:spChg>
        <pc:spChg chg="mod">
          <ac:chgData name="DOURY Benoit" userId="93a8d070-91a7-42b9-a28e-d49ffa8ea611" providerId="ADAL" clId="{C0247A94-506C-4CA2-A58D-F7ABE63EFAB7}" dt="2023-06-15T10:53:14.115" v="109" actId="14100"/>
          <ac:spMkLst>
            <pc:docMk/>
            <pc:sldMk cId="607453612" sldId="256"/>
            <ac:spMk id="8" creationId="{BA742B13-86A4-9E17-EEF9-7B01E96046C3}"/>
          </ac:spMkLst>
        </pc:spChg>
        <pc:spChg chg="del mod">
          <ac:chgData name="DOURY Benoit" userId="93a8d070-91a7-42b9-a28e-d49ffa8ea611" providerId="ADAL" clId="{C0247A94-506C-4CA2-A58D-F7ABE63EFAB7}" dt="2023-06-15T10:51:35.251" v="93" actId="478"/>
          <ac:spMkLst>
            <pc:docMk/>
            <pc:sldMk cId="607453612" sldId="256"/>
            <ac:spMk id="9" creationId="{54FDC710-04DF-1C70-8892-B1ACCE8FFAF6}"/>
          </ac:spMkLst>
        </pc:spChg>
        <pc:spChg chg="add mod">
          <ac:chgData name="DOURY Benoit" userId="93a8d070-91a7-42b9-a28e-d49ffa8ea611" providerId="ADAL" clId="{C0247A94-506C-4CA2-A58D-F7ABE63EFAB7}" dt="2023-06-15T10:50:11.593" v="25" actId="207"/>
          <ac:spMkLst>
            <pc:docMk/>
            <pc:sldMk cId="607453612" sldId="256"/>
            <ac:spMk id="11" creationId="{33D64277-A0E8-9CCE-35AD-67F142ADE19D}"/>
          </ac:spMkLst>
        </pc:spChg>
        <pc:spChg chg="add mod">
          <ac:chgData name="DOURY Benoit" userId="93a8d070-91a7-42b9-a28e-d49ffa8ea611" providerId="ADAL" clId="{C0247A94-506C-4CA2-A58D-F7ABE63EFAB7}" dt="2023-06-15T10:54:33.277" v="132" actId="1076"/>
          <ac:spMkLst>
            <pc:docMk/>
            <pc:sldMk cId="607453612" sldId="256"/>
            <ac:spMk id="15" creationId="{86CDF82F-E7E2-6190-EC85-0D85B94E9C5E}"/>
          </ac:spMkLst>
        </pc:spChg>
        <pc:spChg chg="add mod">
          <ac:chgData name="DOURY Benoit" userId="93a8d070-91a7-42b9-a28e-d49ffa8ea611" providerId="ADAL" clId="{C0247A94-506C-4CA2-A58D-F7ABE63EFAB7}" dt="2023-06-15T10:54:36.060" v="133" actId="1076"/>
          <ac:spMkLst>
            <pc:docMk/>
            <pc:sldMk cId="607453612" sldId="256"/>
            <ac:spMk id="16" creationId="{22CC2876-2467-8E1F-C05C-D473402065DE}"/>
          </ac:spMkLst>
        </pc:spChg>
        <pc:picChg chg="mod ord">
          <ac:chgData name="DOURY Benoit" userId="93a8d070-91a7-42b9-a28e-d49ffa8ea611" providerId="ADAL" clId="{C0247A94-506C-4CA2-A58D-F7ABE63EFAB7}" dt="2023-06-15T10:55:01.113" v="137" actId="1076"/>
          <ac:picMkLst>
            <pc:docMk/>
            <pc:sldMk cId="607453612" sldId="256"/>
            <ac:picMk id="10" creationId="{ED617698-4D55-68D9-A568-F6536FF90CB4}"/>
          </ac:picMkLst>
        </pc:picChg>
        <pc:picChg chg="add del mod modCrop">
          <ac:chgData name="DOURY Benoit" userId="93a8d070-91a7-42b9-a28e-d49ffa8ea611" providerId="ADAL" clId="{C0247A94-506C-4CA2-A58D-F7ABE63EFAB7}" dt="2023-06-15T10:52:57.234" v="105" actId="478"/>
          <ac:picMkLst>
            <pc:docMk/>
            <pc:sldMk cId="607453612" sldId="256"/>
            <ac:picMk id="12" creationId="{3E0205C3-DB21-C84D-A245-767914A74A85}"/>
          </ac:picMkLst>
        </pc:picChg>
        <pc:picChg chg="add mod modCrop">
          <ac:chgData name="DOURY Benoit" userId="93a8d070-91a7-42b9-a28e-d49ffa8ea611" providerId="ADAL" clId="{C0247A94-506C-4CA2-A58D-F7ABE63EFAB7}" dt="2023-06-15T10:54:54.756" v="135" actId="732"/>
          <ac:picMkLst>
            <pc:docMk/>
            <pc:sldMk cId="607453612" sldId="256"/>
            <ac:picMk id="13" creationId="{07B94981-ED49-1D88-A6AA-2D409D1D443D}"/>
          </ac:picMkLst>
        </pc:picChg>
        <pc:picChg chg="add mod">
          <ac:chgData name="DOURY Benoit" userId="93a8d070-91a7-42b9-a28e-d49ffa8ea611" providerId="ADAL" clId="{C0247A94-506C-4CA2-A58D-F7ABE63EFAB7}" dt="2023-06-15T10:54:22.033" v="127" actId="1076"/>
          <ac:picMkLst>
            <pc:docMk/>
            <pc:sldMk cId="607453612" sldId="256"/>
            <ac:picMk id="14" creationId="{0F5EB258-D53D-8F4D-036D-87E105ECF26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06/15/2023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P3.1-578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CalxPy: A Software for Calibration Against a Reference</a:t>
            </a:r>
          </a:p>
          <a:p>
            <a:pPr algn="ctr"/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Benoit Doury, Ichrak Ketata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CTBTO Preparatory Commission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4603AD-6CB4-8EBE-5263-1CC400FE8885}"/>
              </a:ext>
            </a:extLst>
          </p:cNvPr>
          <p:cNvSpPr txBox="1"/>
          <p:nvPr/>
        </p:nvSpPr>
        <p:spPr>
          <a:xfrm>
            <a:off x="1019931" y="3785322"/>
            <a:ext cx="6972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is already running on PTS premises, and used for the </a:t>
            </a:r>
            <a:r>
              <a:rPr lang="en-US" sz="2000" dirty="0">
                <a:solidFill>
                  <a:srgbClr val="4472C4"/>
                </a:solidFill>
              </a:rPr>
              <a:t>yearly calibration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4472C4"/>
                </a:solidFill>
              </a:rPr>
              <a:t>QC monitoring </a:t>
            </a:r>
            <a:r>
              <a:rPr lang="en-US" sz="2000" dirty="0"/>
              <a:t>of infrasound stations</a:t>
            </a:r>
            <a:endParaRPr lang="en-GB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C93F18-A38F-99C0-369C-24F3B9C0B645}"/>
              </a:ext>
            </a:extLst>
          </p:cNvPr>
          <p:cNvSpPr txBox="1"/>
          <p:nvPr/>
        </p:nvSpPr>
        <p:spPr>
          <a:xfrm>
            <a:off x="1019931" y="5288384"/>
            <a:ext cx="7062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is </a:t>
            </a:r>
            <a:r>
              <a:rPr lang="en-US" sz="2000" dirty="0">
                <a:solidFill>
                  <a:srgbClr val="4472C4"/>
                </a:solidFill>
              </a:rPr>
              <a:t>available</a:t>
            </a:r>
            <a:r>
              <a:rPr lang="en-US" sz="2000" dirty="0"/>
              <a:t> on request for beta testing to authorized users. It will be part of NDC-in-a-box next release.</a:t>
            </a: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624B6C-0428-8A09-99BA-FF993447496B}"/>
              </a:ext>
            </a:extLst>
          </p:cNvPr>
          <p:cNvSpPr txBox="1"/>
          <p:nvPr/>
        </p:nvSpPr>
        <p:spPr>
          <a:xfrm>
            <a:off x="1019932" y="1947364"/>
            <a:ext cx="68145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enables users in performing side-by-side calibration for </a:t>
            </a:r>
            <a:r>
              <a:rPr lang="en-US" sz="2000" dirty="0">
                <a:solidFill>
                  <a:srgbClr val="4472C4"/>
                </a:solidFill>
              </a:rPr>
              <a:t>seismic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4472C4"/>
                </a:solidFill>
              </a:rPr>
              <a:t>infrasound</a:t>
            </a:r>
            <a:r>
              <a:rPr lang="en-US" sz="2000" dirty="0"/>
              <a:t> technologies </a:t>
            </a:r>
            <a:endParaRPr lang="en-GB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41F58C-7098-8CFF-309D-291AA502CD8D}"/>
              </a:ext>
            </a:extLst>
          </p:cNvPr>
          <p:cNvSpPr txBox="1"/>
          <p:nvPr/>
        </p:nvSpPr>
        <p:spPr>
          <a:xfrm>
            <a:off x="1019931" y="2692648"/>
            <a:ext cx="76612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is a key development in the implementation of the Quality Assurance infrastructure for IMS Infrasound measurements: for </a:t>
            </a:r>
            <a:r>
              <a:rPr lang="en-US" sz="2000" dirty="0">
                <a:solidFill>
                  <a:srgbClr val="4472C4"/>
                </a:solidFill>
              </a:rPr>
              <a:t>acceptance testing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4472C4"/>
                </a:solidFill>
              </a:rPr>
              <a:t>initial calibrations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4472C4"/>
                </a:solidFill>
              </a:rPr>
              <a:t>on-site calibrations</a:t>
            </a:r>
            <a:endParaRPr lang="en-GB" sz="2000" dirty="0">
              <a:solidFill>
                <a:srgbClr val="4472C4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742B13-86A4-9E17-EEF9-7B01E96046C3}"/>
              </a:ext>
            </a:extLst>
          </p:cNvPr>
          <p:cNvSpPr txBox="1"/>
          <p:nvPr/>
        </p:nvSpPr>
        <p:spPr>
          <a:xfrm>
            <a:off x="1019931" y="4542785"/>
            <a:ext cx="6600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can be used as a </a:t>
            </a:r>
            <a:r>
              <a:rPr lang="en-US" sz="2000" dirty="0">
                <a:solidFill>
                  <a:srgbClr val="4472C4"/>
                </a:solidFill>
              </a:rPr>
              <a:t>standalone software </a:t>
            </a:r>
            <a:r>
              <a:rPr lang="en-US" sz="2000" dirty="0"/>
              <a:t>for testing in lab or on the field</a:t>
            </a:r>
            <a:endParaRPr lang="en-GB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D64277-A0E8-9CCE-35AD-67F142ADE19D}"/>
              </a:ext>
            </a:extLst>
          </p:cNvPr>
          <p:cNvSpPr txBox="1"/>
          <p:nvPr/>
        </p:nvSpPr>
        <p:spPr>
          <a:xfrm>
            <a:off x="576904" y="1279154"/>
            <a:ext cx="121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4472C4"/>
                </a:solidFill>
                <a:cs typeface="Arial" panose="020B0604020202020204" pitchFamily="34" charset="0"/>
              </a:rPr>
              <a:t>Calxpy</a:t>
            </a:r>
            <a:r>
              <a:rPr lang="en-US" sz="2400" dirty="0">
                <a:solidFill>
                  <a:srgbClr val="4472C4"/>
                </a:solidFill>
                <a:cs typeface="Arial" panose="020B0604020202020204" pitchFamily="34" charset="0"/>
              </a:rPr>
              <a:t>…</a:t>
            </a:r>
            <a:endParaRPr lang="en-GB" sz="2400" dirty="0">
              <a:solidFill>
                <a:srgbClr val="4472C4"/>
              </a:solidFill>
              <a:cs typeface="Arial" panose="020B0604020202020204" pitchFamily="34" charset="0"/>
            </a:endParaRPr>
          </a:p>
        </p:txBody>
      </p:sp>
      <p:pic>
        <p:nvPicPr>
          <p:cNvPr id="13" name="Picture 12" descr="A picture containing text, plot, line, diagram&#10;&#10;Description automatically generated">
            <a:extLst>
              <a:ext uri="{FF2B5EF4-FFF2-40B4-BE49-F238E27FC236}">
                <a16:creationId xmlns:a16="http://schemas.microsoft.com/office/drawing/2014/main" id="{07B94981-ED49-1D88-A6AA-2D409D1D44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280" r="10326" b="35917"/>
          <a:stretch/>
        </p:blipFill>
        <p:spPr>
          <a:xfrm>
            <a:off x="8313449" y="2097715"/>
            <a:ext cx="3596998" cy="24450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D617698-4D55-68D9-A568-F6536FF90C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7527" y="1246976"/>
            <a:ext cx="2163885" cy="673738"/>
          </a:xfrm>
          <a:prstGeom prst="rect">
            <a:avLst/>
          </a:prstGeom>
        </p:spPr>
      </p:pic>
      <p:pic>
        <p:nvPicPr>
          <p:cNvPr id="14" name="Picture 13" descr="A picture containing text, screenshot, font, line&#10;&#10;Description automatically generated">
            <a:extLst>
              <a:ext uri="{FF2B5EF4-FFF2-40B4-BE49-F238E27FC236}">
                <a16:creationId xmlns:a16="http://schemas.microsoft.com/office/drawing/2014/main" id="{0F5EB258-D53D-8F4D-036D-87E105ECF26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100" t="6409" r="5075" b="19777"/>
          <a:stretch/>
        </p:blipFill>
        <p:spPr>
          <a:xfrm>
            <a:off x="8576758" y="4638984"/>
            <a:ext cx="3333689" cy="171125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6CDF82F-E7E2-6190-EC85-0D85B94E9C5E}"/>
              </a:ext>
            </a:extLst>
          </p:cNvPr>
          <p:cNvSpPr txBox="1"/>
          <p:nvPr/>
        </p:nvSpPr>
        <p:spPr>
          <a:xfrm rot="16200000">
            <a:off x="7690298" y="5489115"/>
            <a:ext cx="1495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Sensitivity (Pa/</a:t>
            </a:r>
            <a:r>
              <a:rPr lang="en-US" sz="1200" dirty="0" err="1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cnt</a:t>
            </a:r>
            <a:r>
              <a:rPr lang="en-US" sz="1200" dirty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)</a:t>
            </a:r>
            <a:endParaRPr lang="en-GB" sz="1200" dirty="0"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2CC2876-2467-8E1F-C05C-D473402065DE}"/>
              </a:ext>
            </a:extLst>
          </p:cNvPr>
          <p:cNvSpPr txBox="1"/>
          <p:nvPr/>
        </p:nvSpPr>
        <p:spPr>
          <a:xfrm>
            <a:off x="9710626" y="6315637"/>
            <a:ext cx="11304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Time (20 days)</a:t>
            </a:r>
            <a:endParaRPr lang="en-GB" sz="1100" dirty="0"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eb0b889-53f4-4e3a-9b3f-a04468ed6d76}" enabled="0" method="" siteId="{beb0b889-53f4-4e3a-9b3f-a04468ed6d7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2659</TotalTime>
  <Words>122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DOURY Benoit</cp:lastModifiedBy>
  <cp:revision>21</cp:revision>
  <dcterms:created xsi:type="dcterms:W3CDTF">2023-04-18T13:25:54Z</dcterms:created>
  <dcterms:modified xsi:type="dcterms:W3CDTF">2023-06-15T10:55:04Z</dcterms:modified>
</cp:coreProperties>
</file>