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3" d="100"/>
          <a:sy n="63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P3.1-161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of the High-Precision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Tiltmeter’s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Instrumental Complex Installed in the Northern Caucasus Geophysical Observatory of IPE RAS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Gravirov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Likhodeev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Deshcherevskii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P.Mikhailov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Schmidt Institute of Physics of the Earth of the Russian Academy of Sciences 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" r="-2" b="-3"/>
          <a:stretch>
            <a:fillRect/>
          </a:stretch>
        </p:blipFill>
        <p:spPr bwMode="auto">
          <a:xfrm>
            <a:off x="609600" y="1442720"/>
            <a:ext cx="6477000" cy="485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919" y="1222990"/>
            <a:ext cx="1550972" cy="13034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80960" y="2806899"/>
            <a:ext cx="4074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complex of geophysical instruments on a pedestal consisting of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Gridnev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quartz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tiltmeter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Magnetic variation station,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Shirokov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tiltmeter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Barograph,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multichannel temperature monitoring system,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Digital data acquisition system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/>
              <a:t> </a:t>
            </a:r>
            <a:endParaRPr lang="en-US" dirty="0"/>
          </a:p>
        </p:txBody>
      </p:sp>
      <p:pic>
        <p:nvPicPr>
          <p:cNvPr id="7" name="tts_audio_P3.1-1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83</Words>
  <Application>Microsoft Office PowerPoint</Application>
  <PresentationFormat>Широкоэкранный</PresentationFormat>
  <Paragraphs>14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Valentin Gravirov - VVG1965 Гравиров</cp:lastModifiedBy>
  <cp:revision>21</cp:revision>
  <dcterms:created xsi:type="dcterms:W3CDTF">2023-04-18T13:25:54Z</dcterms:created>
  <dcterms:modified xsi:type="dcterms:W3CDTF">2023-06-05T07:50:45Z</dcterms:modified>
</cp:coreProperties>
</file>