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80" d="100"/>
          <a:sy n="80" d="100"/>
        </p:scale>
        <p:origin x="29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P3.1-595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truly Very Broad Band (VBB) borehole seismometer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flat response over 5 decades of frequency </a:t>
            </a:r>
          </a:p>
          <a:p>
            <a:pPr algn="ctr"/>
            <a:r>
              <a:rPr lang="en-US" sz="10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Güralp</a:t>
            </a:r>
            <a:r>
              <a:rPr lang="en-US" sz="1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1000" u="sng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Minchinton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1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Kirrage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sz="1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Alimov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1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Jones R</a:t>
            </a:r>
            <a:r>
              <a:rPr lang="en-US" sz="1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Boustead N</a:t>
            </a:r>
            <a:r>
              <a:rPr lang="en-US" sz="1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Rademacher H</a:t>
            </a:r>
            <a:r>
              <a:rPr lang="en-US" sz="1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Gaiacode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Ltd, Dickers Farm,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Bramley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Road,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Silchester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RG7 2LU UK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Berkeley Seismology Lab, UC Berkeley, USA (retired</a:t>
            </a:r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489" y="1222619"/>
            <a:ext cx="287042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Rationale:</a:t>
            </a:r>
          </a:p>
          <a:p>
            <a:endParaRPr lang="en-US" dirty="0"/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Since the introduction of the first broadband seismic sensors more than 40 years ago, their response on the high frequency side (&gt;100 Hz) of the seismic spectrum has been neglected in instrument design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closed this gap by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drastically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details in the design of the ALPHA Family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Gaiacode’s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Seismic Broadband Sensors to significantly broaden their frequency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responses,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616" y="1677705"/>
            <a:ext cx="4142414" cy="372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0733" y="1235590"/>
            <a:ext cx="1392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Products: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6654" y="1261606"/>
            <a:ext cx="167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Realization: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77" y="1127114"/>
            <a:ext cx="1886395" cy="42205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3044" y="5402205"/>
            <a:ext cx="4216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our changes we achieved a flat frequency response of our flagship ALPHA sensor over more than five decades, from 2.7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mHz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270 Hz and beyond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52421" y="1817859"/>
            <a:ext cx="1978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new truly very broad band sensors will be available as either vault/surface instruments, in a posthole version or in a slim borehole package, which can be augmented with accelerometers of the SIGMA family of sensors</a:t>
            </a:r>
            <a:endParaRPr lang="en-US" sz="15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535" y="4607645"/>
            <a:ext cx="1756365" cy="21954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777" y="5208023"/>
            <a:ext cx="1445670" cy="15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B2486AA05EB042AA00B9F6C603F4FF" ma:contentTypeVersion="8" ma:contentTypeDescription="Create a new document." ma:contentTypeScope="" ma:versionID="95dff5f27ba6ee552bc73a3a1679b172">
  <xsd:schema xmlns:xsd="http://www.w3.org/2001/XMLSchema" xmlns:xs="http://www.w3.org/2001/XMLSchema" xmlns:p="http://schemas.microsoft.com/office/2006/metadata/properties" xmlns:ns2="493139a5-eb52-460e-a12e-2dab090f5f1d" targetNamespace="http://schemas.microsoft.com/office/2006/metadata/properties" ma:root="true" ma:fieldsID="0a401969a8233a5cccd7c9bc9bcb2d93" ns2:_="">
    <xsd:import namespace="493139a5-eb52-460e-a12e-2dab090f5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139a5-eb52-460e-a12e-2dab090f5f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DC8FBF-46E7-4A36-8614-32372C6D21A4}"/>
</file>

<file path=customXml/itemProps2.xml><?xml version="1.0" encoding="utf-8"?>
<ds:datastoreItem xmlns:ds="http://schemas.openxmlformats.org/officeDocument/2006/customXml" ds:itemID="{FC8B70E6-CD67-46F4-976B-A6DF1C96C858}"/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204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Horst Rademacher</cp:lastModifiedBy>
  <cp:revision>23</cp:revision>
  <dcterms:created xsi:type="dcterms:W3CDTF">2023-04-18T13:25:54Z</dcterms:created>
  <dcterms:modified xsi:type="dcterms:W3CDTF">2023-06-09T12:42:12Z</dcterms:modified>
</cp:coreProperties>
</file>