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10" d="100"/>
          <a:sy n="110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P3.1-333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VEBOS : Design and validation of a wide band optical seismometer</a:t>
            </a: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Fabrice LEPOINT* / Daniel FOUQUET / Olivier ROUSSEAU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Commissariat à l’énergie atomique et aux énergies alternatives (CEA)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152" y="3049233"/>
            <a:ext cx="6297507" cy="35306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76775" y="1330652"/>
            <a:ext cx="7134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Some of its characteristics: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Self-noise below the seismic low noise model (LNM)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Sensitive parts in vacuum: less sensitive to thermal effects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No feed-back loop: no noise introduced by the loop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…</a:t>
            </a:r>
            <a:endParaRPr lang="en-US" sz="20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29289" y="1142698"/>
            <a:ext cx="3967558" cy="2909604"/>
            <a:chOff x="129289" y="1142698"/>
            <a:chExt cx="3967558" cy="290960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140" y="1542808"/>
              <a:ext cx="1359948" cy="204782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11671" y="1770466"/>
              <a:ext cx="2047828" cy="1592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29289" y="1142698"/>
              <a:ext cx="1989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Horizontal sensor</a:t>
              </a:r>
              <a:endParaRPr lang="en-US" sz="20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74322" y="1142698"/>
              <a:ext cx="1922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Vertical sensor</a:t>
              </a:r>
              <a:endParaRPr lang="en-US" sz="2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44137" y="3590637"/>
              <a:ext cx="1359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</a:t>
              </a:r>
              <a:r>
                <a:rPr lang="en-US" sz="1200" dirty="0" smtClean="0"/>
                <a:t>an be seen at </a:t>
              </a:r>
              <a:r>
                <a:rPr lang="en-US" sz="1200" dirty="0" err="1" smtClean="0"/>
                <a:t>SeismoWave</a:t>
              </a:r>
              <a:r>
                <a:rPr lang="en-US" sz="1200" dirty="0" smtClean="0"/>
                <a:t> stand</a:t>
              </a:r>
              <a:endParaRPr lang="en-US" sz="12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29287" y="4268767"/>
            <a:ext cx="3996609" cy="2468461"/>
            <a:chOff x="129287" y="4059762"/>
            <a:chExt cx="3996609" cy="246846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6970" y="5043987"/>
              <a:ext cx="1728926" cy="106360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287" y="4985831"/>
              <a:ext cx="2267683" cy="154239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89499" y="4059762"/>
              <a:ext cx="34760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Transducer of the sensors:</a:t>
              </a:r>
            </a:p>
            <a:p>
              <a:r>
                <a:rPr lang="en-US" sz="2000" dirty="0" smtClean="0"/>
                <a:t>An integrated interferometer</a:t>
              </a:r>
              <a:endParaRPr lang="en-US" sz="20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89498" y="4681951"/>
              <a:ext cx="13599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SnT2023, P3.1-313</a:t>
              </a:r>
              <a:endParaRPr lang="en-US" sz="1200" dirty="0"/>
            </a:p>
          </p:txBody>
        </p:sp>
      </p:grpSp>
      <p:pic>
        <p:nvPicPr>
          <p:cNvPr id="19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71975" y="3442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89</Words>
  <PresentationFormat>Grand écran</PresentationFormat>
  <Paragraphs>16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2023-04-18T13:25:54Z</dcterms:created>
  <dcterms:modified xsi:type="dcterms:W3CDTF">2023-06-05T15:20:54Z</dcterms:modified>
</cp:coreProperties>
</file>