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97"/>
    <p:restoredTop sz="94694"/>
  </p:normalViewPr>
  <p:slideViewPr>
    <p:cSldViewPr snapToGrid="0">
      <p:cViewPr varScale="1">
        <p:scale>
          <a:sx n="109" d="100"/>
          <a:sy n="109" d="100"/>
        </p:scale>
        <p:origin x="8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P3.1-724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Fabry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-Perot refractometer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infrasound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</a:p>
          <a:p>
            <a:pPr algn="ctr"/>
            <a:endParaRPr lang="en-A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VINCENT,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Romain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KARCHER, Guillaume BOISSEAU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CEA, DAM, DIF, F-91297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Arpajon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Cedex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015" y="1077011"/>
            <a:ext cx="4470770" cy="5780099"/>
            <a:chOff x="1015" y="1077011"/>
            <a:chExt cx="4470770" cy="5780099"/>
          </a:xfrm>
        </p:grpSpPr>
        <p:pic>
          <p:nvPicPr>
            <p:cNvPr id="6" name="Espace réservé pour une image  16">
              <a:extLst>
                <a:ext uri="{FF2B5EF4-FFF2-40B4-BE49-F238E27FC236}">
                  <a16:creationId xmlns:a16="http://schemas.microsoft.com/office/drawing/2014/main" id="{204236DE-0617-A40C-B871-E6546DD2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5" y="1077011"/>
              <a:ext cx="4470770" cy="5780099"/>
            </a:xfrm>
            <a:custGeom>
              <a:avLst/>
              <a:gdLst>
                <a:gd name="connsiteX0" fmla="*/ 4647758 w 5305156"/>
                <a:gd name="connsiteY0" fmla="*/ 6793932 h 6858000"/>
                <a:gd name="connsiteX1" fmla="*/ 4720099 w 5305156"/>
                <a:gd name="connsiteY1" fmla="*/ 6857017 h 6858000"/>
                <a:gd name="connsiteX2" fmla="*/ 4721226 w 5305156"/>
                <a:gd name="connsiteY2" fmla="*/ 6858000 h 6858000"/>
                <a:gd name="connsiteX3" fmla="*/ 4572862 w 5305156"/>
                <a:gd name="connsiteY3" fmla="*/ 6858000 h 6858000"/>
                <a:gd name="connsiteX4" fmla="*/ 4579542 w 5305156"/>
                <a:gd name="connsiteY4" fmla="*/ 6852286 h 6858000"/>
                <a:gd name="connsiteX5" fmla="*/ 4647758 w 5305156"/>
                <a:gd name="connsiteY5" fmla="*/ 6793932 h 6858000"/>
                <a:gd name="connsiteX6" fmla="*/ 4651972 w 5305156"/>
                <a:gd name="connsiteY6" fmla="*/ 6434348 h 6858000"/>
                <a:gd name="connsiteX7" fmla="*/ 4974349 w 5305156"/>
                <a:gd name="connsiteY7" fmla="*/ 6715076 h 6858000"/>
                <a:gd name="connsiteX8" fmla="*/ 4974349 w 5305156"/>
                <a:gd name="connsiteY8" fmla="*/ 6799592 h 6858000"/>
                <a:gd name="connsiteX9" fmla="*/ 4974349 w 5305156"/>
                <a:gd name="connsiteY9" fmla="*/ 6858000 h 6858000"/>
                <a:gd name="connsiteX10" fmla="*/ 4741003 w 5305156"/>
                <a:gd name="connsiteY10" fmla="*/ 6858000 h 6858000"/>
                <a:gd name="connsiteX11" fmla="*/ 4736254 w 5305156"/>
                <a:gd name="connsiteY11" fmla="*/ 6853863 h 6858000"/>
                <a:gd name="connsiteX12" fmla="*/ 4720099 w 5305156"/>
                <a:gd name="connsiteY12" fmla="*/ 6857017 h 6858000"/>
                <a:gd name="connsiteX13" fmla="*/ 4735551 w 5305156"/>
                <a:gd name="connsiteY13" fmla="*/ 6853075 h 6858000"/>
                <a:gd name="connsiteX14" fmla="*/ 4651972 w 5305156"/>
                <a:gd name="connsiteY14" fmla="*/ 6780527 h 6858000"/>
                <a:gd name="connsiteX15" fmla="*/ 4651972 w 5305156"/>
                <a:gd name="connsiteY15" fmla="*/ 6434348 h 6858000"/>
                <a:gd name="connsiteX16" fmla="*/ 4319762 w 5305156"/>
                <a:gd name="connsiteY16" fmla="*/ 5786939 h 6858000"/>
                <a:gd name="connsiteX17" fmla="*/ 4527656 w 5305156"/>
                <a:gd name="connsiteY17" fmla="*/ 5968308 h 6858000"/>
                <a:gd name="connsiteX18" fmla="*/ 4642139 w 5305156"/>
                <a:gd name="connsiteY18" fmla="*/ 6067667 h 6858000"/>
                <a:gd name="connsiteX19" fmla="*/ 4642139 w 5305156"/>
                <a:gd name="connsiteY19" fmla="*/ 6413845 h 6858000"/>
                <a:gd name="connsiteX20" fmla="*/ 4403341 w 5305156"/>
                <a:gd name="connsiteY20" fmla="*/ 6206454 h 6858000"/>
                <a:gd name="connsiteX21" fmla="*/ 4319762 w 5305156"/>
                <a:gd name="connsiteY21" fmla="*/ 6133906 h 6858000"/>
                <a:gd name="connsiteX22" fmla="*/ 4319762 w 5305156"/>
                <a:gd name="connsiteY22" fmla="*/ 5786939 h 6858000"/>
                <a:gd name="connsiteX23" fmla="*/ 3755776 w 5305156"/>
                <a:gd name="connsiteY23" fmla="*/ 5671020 h 6858000"/>
                <a:gd name="connsiteX24" fmla="*/ 3767716 w 5305156"/>
                <a:gd name="connsiteY24" fmla="*/ 5677328 h 6858000"/>
                <a:gd name="connsiteX25" fmla="*/ 3755776 w 5305156"/>
                <a:gd name="connsiteY25" fmla="*/ 5671020 h 6858000"/>
                <a:gd name="connsiteX26" fmla="*/ 3979825 w 5305156"/>
                <a:gd name="connsiteY26" fmla="*/ 5495959 h 6858000"/>
                <a:gd name="connsiteX27" fmla="*/ 4304309 w 5305156"/>
                <a:gd name="connsiteY27" fmla="*/ 5779053 h 6858000"/>
                <a:gd name="connsiteX28" fmla="*/ 3979123 w 5305156"/>
                <a:gd name="connsiteY28" fmla="*/ 6056627 h 6858000"/>
                <a:gd name="connsiteX29" fmla="*/ 3654638 w 5305156"/>
                <a:gd name="connsiteY29" fmla="*/ 5773533 h 6858000"/>
                <a:gd name="connsiteX30" fmla="*/ 3767716 w 5305156"/>
                <a:gd name="connsiteY30" fmla="*/ 5677328 h 6858000"/>
                <a:gd name="connsiteX31" fmla="*/ 3979825 w 5305156"/>
                <a:gd name="connsiteY31" fmla="*/ 5495959 h 6858000"/>
                <a:gd name="connsiteX32" fmla="*/ 4984885 w 5305156"/>
                <a:gd name="connsiteY32" fmla="*/ 4847761 h 6858000"/>
                <a:gd name="connsiteX33" fmla="*/ 5305156 w 5305156"/>
                <a:gd name="connsiteY33" fmla="*/ 5126124 h 6858000"/>
                <a:gd name="connsiteX34" fmla="*/ 4979968 w 5305156"/>
                <a:gd name="connsiteY34" fmla="*/ 5403697 h 6858000"/>
                <a:gd name="connsiteX35" fmla="*/ 4871807 w 5305156"/>
                <a:gd name="connsiteY35" fmla="*/ 5309070 h 6858000"/>
                <a:gd name="connsiteX36" fmla="*/ 4865486 w 5305156"/>
                <a:gd name="connsiteY36" fmla="*/ 5320898 h 6858000"/>
                <a:gd name="connsiteX37" fmla="*/ 4974349 w 5305156"/>
                <a:gd name="connsiteY37" fmla="*/ 5415526 h 6858000"/>
                <a:gd name="connsiteX38" fmla="*/ 4974349 w 5305156"/>
                <a:gd name="connsiteY38" fmla="*/ 5761705 h 6858000"/>
                <a:gd name="connsiteX39" fmla="*/ 4741170 w 5305156"/>
                <a:gd name="connsiteY39" fmla="*/ 5559044 h 6858000"/>
                <a:gd name="connsiteX40" fmla="*/ 4734849 w 5305156"/>
                <a:gd name="connsiteY40" fmla="*/ 5571661 h 6858000"/>
                <a:gd name="connsiteX41" fmla="*/ 4972945 w 5305156"/>
                <a:gd name="connsiteY41" fmla="*/ 5779053 h 6858000"/>
                <a:gd name="connsiteX42" fmla="*/ 4647758 w 5305156"/>
                <a:gd name="connsiteY42" fmla="*/ 6056627 h 6858000"/>
                <a:gd name="connsiteX43" fmla="*/ 4533978 w 5305156"/>
                <a:gd name="connsiteY43" fmla="*/ 5957268 h 6858000"/>
                <a:gd name="connsiteX44" fmla="*/ 4527656 w 5305156"/>
                <a:gd name="connsiteY44" fmla="*/ 5968308 h 6858000"/>
                <a:gd name="connsiteX45" fmla="*/ 4533275 w 5305156"/>
                <a:gd name="connsiteY45" fmla="*/ 5956479 h 6858000"/>
                <a:gd name="connsiteX46" fmla="*/ 4323273 w 5305156"/>
                <a:gd name="connsiteY46" fmla="*/ 5773533 h 6858000"/>
                <a:gd name="connsiteX47" fmla="*/ 4648460 w 5305156"/>
                <a:gd name="connsiteY47" fmla="*/ 5495959 h 6858000"/>
                <a:gd name="connsiteX48" fmla="*/ 4734146 w 5305156"/>
                <a:gd name="connsiteY48" fmla="*/ 5570873 h 6858000"/>
                <a:gd name="connsiteX49" fmla="*/ 4741170 w 5305156"/>
                <a:gd name="connsiteY49" fmla="*/ 5558256 h 6858000"/>
                <a:gd name="connsiteX50" fmla="*/ 4651972 w 5305156"/>
                <a:gd name="connsiteY50" fmla="*/ 5480976 h 6858000"/>
                <a:gd name="connsiteX51" fmla="*/ 4651972 w 5305156"/>
                <a:gd name="connsiteY51" fmla="*/ 5134798 h 6858000"/>
                <a:gd name="connsiteX52" fmla="*/ 4865486 w 5305156"/>
                <a:gd name="connsiteY52" fmla="*/ 5320110 h 6858000"/>
                <a:gd name="connsiteX53" fmla="*/ 4871104 w 5305156"/>
                <a:gd name="connsiteY53" fmla="*/ 5309070 h 6858000"/>
                <a:gd name="connsiteX54" fmla="*/ 4659698 w 5305156"/>
                <a:gd name="connsiteY54" fmla="*/ 5125335 h 6858000"/>
                <a:gd name="connsiteX55" fmla="*/ 4984885 w 5305156"/>
                <a:gd name="connsiteY55" fmla="*/ 4847761 h 6858000"/>
                <a:gd name="connsiteX56" fmla="*/ 4319762 w 5305156"/>
                <a:gd name="connsiteY56" fmla="*/ 4487388 h 6858000"/>
                <a:gd name="connsiteX57" fmla="*/ 4541703 w 5305156"/>
                <a:gd name="connsiteY57" fmla="*/ 4680586 h 6858000"/>
                <a:gd name="connsiteX58" fmla="*/ 4548726 w 5305156"/>
                <a:gd name="connsiteY58" fmla="*/ 4670335 h 6858000"/>
                <a:gd name="connsiteX59" fmla="*/ 4542406 w 5305156"/>
                <a:gd name="connsiteY59" fmla="*/ 4680586 h 6858000"/>
                <a:gd name="connsiteX60" fmla="*/ 4642139 w 5305156"/>
                <a:gd name="connsiteY60" fmla="*/ 4768116 h 6858000"/>
                <a:gd name="connsiteX61" fmla="*/ 4642139 w 5305156"/>
                <a:gd name="connsiteY61" fmla="*/ 5114295 h 6858000"/>
                <a:gd name="connsiteX62" fmla="*/ 4399127 w 5305156"/>
                <a:gd name="connsiteY62" fmla="*/ 4902960 h 6858000"/>
                <a:gd name="connsiteX63" fmla="*/ 4392103 w 5305156"/>
                <a:gd name="connsiteY63" fmla="*/ 4913212 h 6858000"/>
                <a:gd name="connsiteX64" fmla="*/ 4398424 w 5305156"/>
                <a:gd name="connsiteY64" fmla="*/ 4902172 h 6858000"/>
                <a:gd name="connsiteX65" fmla="*/ 4319762 w 5305156"/>
                <a:gd name="connsiteY65" fmla="*/ 4833567 h 6858000"/>
                <a:gd name="connsiteX66" fmla="*/ 4319762 w 5305156"/>
                <a:gd name="connsiteY66" fmla="*/ 4487388 h 6858000"/>
                <a:gd name="connsiteX67" fmla="*/ 4648460 w 5305156"/>
                <a:gd name="connsiteY67" fmla="*/ 4196409 h 6858000"/>
                <a:gd name="connsiteX68" fmla="*/ 4972945 w 5305156"/>
                <a:gd name="connsiteY68" fmla="*/ 4478714 h 6858000"/>
                <a:gd name="connsiteX69" fmla="*/ 4647758 w 5305156"/>
                <a:gd name="connsiteY69" fmla="*/ 4756288 h 6858000"/>
                <a:gd name="connsiteX70" fmla="*/ 4548726 w 5305156"/>
                <a:gd name="connsiteY70" fmla="*/ 4670335 h 6858000"/>
                <a:gd name="connsiteX71" fmla="*/ 4323273 w 5305156"/>
                <a:gd name="connsiteY71" fmla="*/ 4473983 h 6858000"/>
                <a:gd name="connsiteX72" fmla="*/ 4648460 w 5305156"/>
                <a:gd name="connsiteY72" fmla="*/ 4196409 h 6858000"/>
                <a:gd name="connsiteX73" fmla="*/ 4312036 w 5305156"/>
                <a:gd name="connsiteY73" fmla="*/ 3544268 h 6858000"/>
                <a:gd name="connsiteX74" fmla="*/ 4636520 w 5305156"/>
                <a:gd name="connsiteY74" fmla="*/ 3826573 h 6858000"/>
                <a:gd name="connsiteX75" fmla="*/ 4311333 w 5305156"/>
                <a:gd name="connsiteY75" fmla="*/ 4104935 h 6858000"/>
                <a:gd name="connsiteX76" fmla="*/ 3986848 w 5305156"/>
                <a:gd name="connsiteY76" fmla="*/ 3821842 h 6858000"/>
                <a:gd name="connsiteX77" fmla="*/ 4302905 w 5305156"/>
                <a:gd name="connsiteY77" fmla="*/ 3552154 h 6858000"/>
                <a:gd name="connsiteX78" fmla="*/ 4312036 w 5305156"/>
                <a:gd name="connsiteY78" fmla="*/ 3544268 h 6858000"/>
                <a:gd name="connsiteX79" fmla="*/ 3986848 w 5305156"/>
                <a:gd name="connsiteY79" fmla="*/ 2538851 h 6858000"/>
                <a:gd name="connsiteX80" fmla="*/ 4194744 w 5305156"/>
                <a:gd name="connsiteY80" fmla="*/ 2719432 h 6858000"/>
                <a:gd name="connsiteX81" fmla="*/ 4201064 w 5305156"/>
                <a:gd name="connsiteY81" fmla="*/ 2708392 h 6858000"/>
                <a:gd name="connsiteX82" fmla="*/ 4195446 w 5305156"/>
                <a:gd name="connsiteY82" fmla="*/ 2720221 h 6858000"/>
                <a:gd name="connsiteX83" fmla="*/ 4309226 w 5305156"/>
                <a:gd name="connsiteY83" fmla="*/ 2819579 h 6858000"/>
                <a:gd name="connsiteX84" fmla="*/ 4309226 w 5305156"/>
                <a:gd name="connsiteY84" fmla="*/ 3165758 h 6858000"/>
                <a:gd name="connsiteX85" fmla="*/ 4071131 w 5305156"/>
                <a:gd name="connsiteY85" fmla="*/ 2958366 h 6858000"/>
                <a:gd name="connsiteX86" fmla="*/ 4064809 w 5305156"/>
                <a:gd name="connsiteY86" fmla="*/ 2969406 h 6858000"/>
                <a:gd name="connsiteX87" fmla="*/ 4070428 w 5305156"/>
                <a:gd name="connsiteY87" fmla="*/ 2957578 h 6858000"/>
                <a:gd name="connsiteX88" fmla="*/ 3986848 w 5305156"/>
                <a:gd name="connsiteY88" fmla="*/ 2885030 h 6858000"/>
                <a:gd name="connsiteX89" fmla="*/ 3986848 w 5305156"/>
                <a:gd name="connsiteY89" fmla="*/ 2538851 h 6858000"/>
                <a:gd name="connsiteX90" fmla="*/ 4652674 w 5305156"/>
                <a:gd name="connsiteY90" fmla="*/ 1598885 h 6858000"/>
                <a:gd name="connsiteX91" fmla="*/ 4972945 w 5305156"/>
                <a:gd name="connsiteY91" fmla="*/ 1878036 h 6858000"/>
                <a:gd name="connsiteX92" fmla="*/ 4647758 w 5305156"/>
                <a:gd name="connsiteY92" fmla="*/ 2155610 h 6858000"/>
                <a:gd name="connsiteX93" fmla="*/ 4538894 w 5305156"/>
                <a:gd name="connsiteY93" fmla="*/ 2060983 h 6858000"/>
                <a:gd name="connsiteX94" fmla="*/ 4533275 w 5305156"/>
                <a:gd name="connsiteY94" fmla="*/ 2072022 h 6858000"/>
                <a:gd name="connsiteX95" fmla="*/ 4642139 w 5305156"/>
                <a:gd name="connsiteY95" fmla="*/ 2166650 h 6858000"/>
                <a:gd name="connsiteX96" fmla="*/ 4642139 w 5305156"/>
                <a:gd name="connsiteY96" fmla="*/ 2513617 h 6858000"/>
                <a:gd name="connsiteX97" fmla="*/ 4408960 w 5305156"/>
                <a:gd name="connsiteY97" fmla="*/ 2310168 h 6858000"/>
                <a:gd name="connsiteX98" fmla="*/ 4402639 w 5305156"/>
                <a:gd name="connsiteY98" fmla="*/ 2322785 h 6858000"/>
                <a:gd name="connsiteX99" fmla="*/ 4640032 w 5305156"/>
                <a:gd name="connsiteY99" fmla="*/ 2530177 h 6858000"/>
                <a:gd name="connsiteX100" fmla="*/ 4314845 w 5305156"/>
                <a:gd name="connsiteY100" fmla="*/ 2807751 h 6858000"/>
                <a:gd name="connsiteX101" fmla="*/ 4201064 w 5305156"/>
                <a:gd name="connsiteY101" fmla="*/ 2708392 h 6858000"/>
                <a:gd name="connsiteX102" fmla="*/ 3991063 w 5305156"/>
                <a:gd name="connsiteY102" fmla="*/ 2525446 h 6858000"/>
                <a:gd name="connsiteX103" fmla="*/ 4316249 w 5305156"/>
                <a:gd name="connsiteY103" fmla="*/ 2247872 h 6858000"/>
                <a:gd name="connsiteX104" fmla="*/ 4401936 w 5305156"/>
                <a:gd name="connsiteY104" fmla="*/ 2322785 h 6858000"/>
                <a:gd name="connsiteX105" fmla="*/ 4408257 w 5305156"/>
                <a:gd name="connsiteY105" fmla="*/ 2310168 h 6858000"/>
                <a:gd name="connsiteX106" fmla="*/ 4319762 w 5305156"/>
                <a:gd name="connsiteY106" fmla="*/ 2232889 h 6858000"/>
                <a:gd name="connsiteX107" fmla="*/ 4319762 w 5305156"/>
                <a:gd name="connsiteY107" fmla="*/ 1885922 h 6858000"/>
                <a:gd name="connsiteX108" fmla="*/ 4532573 w 5305156"/>
                <a:gd name="connsiteY108" fmla="*/ 2072022 h 6858000"/>
                <a:gd name="connsiteX109" fmla="*/ 4538894 w 5305156"/>
                <a:gd name="connsiteY109" fmla="*/ 2060194 h 6858000"/>
                <a:gd name="connsiteX110" fmla="*/ 4327487 w 5305156"/>
                <a:gd name="connsiteY110" fmla="*/ 1876459 h 6858000"/>
                <a:gd name="connsiteX111" fmla="*/ 4652674 w 5305156"/>
                <a:gd name="connsiteY111" fmla="*/ 1598885 h 6858000"/>
                <a:gd name="connsiteX112" fmla="*/ 3986848 w 5305156"/>
                <a:gd name="connsiteY112" fmla="*/ 1238512 h 6858000"/>
                <a:gd name="connsiteX113" fmla="*/ 4209493 w 5305156"/>
                <a:gd name="connsiteY113" fmla="*/ 1432499 h 6858000"/>
                <a:gd name="connsiteX114" fmla="*/ 4309226 w 5305156"/>
                <a:gd name="connsiteY114" fmla="*/ 1519240 h 6858000"/>
                <a:gd name="connsiteX115" fmla="*/ 4309226 w 5305156"/>
                <a:gd name="connsiteY115" fmla="*/ 1865419 h 6858000"/>
                <a:gd name="connsiteX116" fmla="*/ 4066916 w 5305156"/>
                <a:gd name="connsiteY116" fmla="*/ 1654085 h 6858000"/>
                <a:gd name="connsiteX117" fmla="*/ 4059892 w 5305156"/>
                <a:gd name="connsiteY117" fmla="*/ 1665124 h 6858000"/>
                <a:gd name="connsiteX118" fmla="*/ 4304309 w 5305156"/>
                <a:gd name="connsiteY118" fmla="*/ 1878036 h 6858000"/>
                <a:gd name="connsiteX119" fmla="*/ 3979123 w 5305156"/>
                <a:gd name="connsiteY119" fmla="*/ 2155610 h 6858000"/>
                <a:gd name="connsiteX120" fmla="*/ 3828118 w 5305156"/>
                <a:gd name="connsiteY120" fmla="*/ 2023920 h 6858000"/>
                <a:gd name="connsiteX121" fmla="*/ 3658852 w 5305156"/>
                <a:gd name="connsiteY121" fmla="*/ 1876459 h 6858000"/>
                <a:gd name="connsiteX122" fmla="*/ 3984040 w 5305156"/>
                <a:gd name="connsiteY122" fmla="*/ 1598885 h 6858000"/>
                <a:gd name="connsiteX123" fmla="*/ 4059191 w 5305156"/>
                <a:gd name="connsiteY123" fmla="*/ 1664336 h 6858000"/>
                <a:gd name="connsiteX124" fmla="*/ 4066214 w 5305156"/>
                <a:gd name="connsiteY124" fmla="*/ 1654085 h 6858000"/>
                <a:gd name="connsiteX125" fmla="*/ 3986848 w 5305156"/>
                <a:gd name="connsiteY125" fmla="*/ 1585480 h 6858000"/>
                <a:gd name="connsiteX126" fmla="*/ 3986848 w 5305156"/>
                <a:gd name="connsiteY126" fmla="*/ 1238512 h 6858000"/>
                <a:gd name="connsiteX127" fmla="*/ 4316249 w 5305156"/>
                <a:gd name="connsiteY127" fmla="*/ 947533 h 6858000"/>
                <a:gd name="connsiteX128" fmla="*/ 4640032 w 5305156"/>
                <a:gd name="connsiteY128" fmla="*/ 1230627 h 6858000"/>
                <a:gd name="connsiteX129" fmla="*/ 4314845 w 5305156"/>
                <a:gd name="connsiteY129" fmla="*/ 1508201 h 6858000"/>
                <a:gd name="connsiteX130" fmla="*/ 4216517 w 5305156"/>
                <a:gd name="connsiteY130" fmla="*/ 1422247 h 6858000"/>
                <a:gd name="connsiteX131" fmla="*/ 4209493 w 5305156"/>
                <a:gd name="connsiteY131" fmla="*/ 1432499 h 6858000"/>
                <a:gd name="connsiteX132" fmla="*/ 4215814 w 5305156"/>
                <a:gd name="connsiteY132" fmla="*/ 1421459 h 6858000"/>
                <a:gd name="connsiteX133" fmla="*/ 3991063 w 5305156"/>
                <a:gd name="connsiteY133" fmla="*/ 1225107 h 6858000"/>
                <a:gd name="connsiteX134" fmla="*/ 4316249 w 5305156"/>
                <a:gd name="connsiteY134" fmla="*/ 947533 h 6858000"/>
                <a:gd name="connsiteX135" fmla="*/ 3979825 w 5305156"/>
                <a:gd name="connsiteY135" fmla="*/ 296181 h 6858000"/>
                <a:gd name="connsiteX136" fmla="*/ 4304309 w 5305156"/>
                <a:gd name="connsiteY136" fmla="*/ 578486 h 6858000"/>
                <a:gd name="connsiteX137" fmla="*/ 3979123 w 5305156"/>
                <a:gd name="connsiteY137" fmla="*/ 856060 h 6858000"/>
                <a:gd name="connsiteX138" fmla="*/ 3654638 w 5305156"/>
                <a:gd name="connsiteY138" fmla="*/ 573754 h 6858000"/>
                <a:gd name="connsiteX139" fmla="*/ 3970694 w 5305156"/>
                <a:gd name="connsiteY139" fmla="*/ 304066 h 6858000"/>
                <a:gd name="connsiteX140" fmla="*/ 3979825 w 5305156"/>
                <a:gd name="connsiteY140" fmla="*/ 296181 h 6858000"/>
                <a:gd name="connsiteX141" fmla="*/ 4078431 w 5305156"/>
                <a:gd name="connsiteY141" fmla="*/ 0 h 6858000"/>
                <a:gd name="connsiteX142" fmla="*/ 4556976 w 5305156"/>
                <a:gd name="connsiteY142" fmla="*/ 0 h 6858000"/>
                <a:gd name="connsiteX143" fmla="*/ 4541616 w 5305156"/>
                <a:gd name="connsiteY143" fmla="*/ 13087 h 6858000"/>
                <a:gd name="connsiteX144" fmla="*/ 4314845 w 5305156"/>
                <a:gd name="connsiteY144" fmla="*/ 206284 h 6858000"/>
                <a:gd name="connsiteX145" fmla="*/ 4145929 w 5305156"/>
                <a:gd name="connsiteY145" fmla="*/ 58896 h 6858000"/>
                <a:gd name="connsiteX146" fmla="*/ 3986848 w 5305156"/>
                <a:gd name="connsiteY146" fmla="*/ 0 h 6858000"/>
                <a:gd name="connsiteX147" fmla="*/ 4059455 w 5305156"/>
                <a:gd name="connsiteY147" fmla="*/ 0 h 6858000"/>
                <a:gd name="connsiteX148" fmla="*/ 4076924 w 5305156"/>
                <a:gd name="connsiteY148" fmla="*/ 15255 h 6858000"/>
                <a:gd name="connsiteX149" fmla="*/ 4309226 w 5305156"/>
                <a:gd name="connsiteY149" fmla="*/ 218113 h 6858000"/>
                <a:gd name="connsiteX150" fmla="*/ 4309226 w 5305156"/>
                <a:gd name="connsiteY150" fmla="*/ 564292 h 6858000"/>
                <a:gd name="connsiteX151" fmla="*/ 3986848 w 5305156"/>
                <a:gd name="connsiteY151" fmla="*/ 283564 h 6858000"/>
                <a:gd name="connsiteX152" fmla="*/ 3986848 w 5305156"/>
                <a:gd name="connsiteY152" fmla="*/ 84404 h 6858000"/>
                <a:gd name="connsiteX153" fmla="*/ 0 w 5305156"/>
                <a:gd name="connsiteY153" fmla="*/ 0 h 6858000"/>
                <a:gd name="connsiteX154" fmla="*/ 3038475 w 5305156"/>
                <a:gd name="connsiteY154" fmla="*/ 0 h 6858000"/>
                <a:gd name="connsiteX155" fmla="*/ 3975611 w 5305156"/>
                <a:gd name="connsiteY155" fmla="*/ 0 h 6858000"/>
                <a:gd name="connsiteX156" fmla="*/ 3975611 w 5305156"/>
                <a:gd name="connsiteY156" fmla="*/ 1953 h 6858000"/>
                <a:gd name="connsiteX157" fmla="*/ 3975611 w 5305156"/>
                <a:gd name="connsiteY157" fmla="*/ 283564 h 6858000"/>
                <a:gd name="connsiteX158" fmla="*/ 3961564 w 5305156"/>
                <a:gd name="connsiteY158" fmla="*/ 295392 h 6858000"/>
                <a:gd name="connsiteX159" fmla="*/ 3970694 w 5305156"/>
                <a:gd name="connsiteY159" fmla="*/ 304066 h 6858000"/>
                <a:gd name="connsiteX160" fmla="*/ 3960862 w 5305156"/>
                <a:gd name="connsiteY160" fmla="*/ 295392 h 6858000"/>
                <a:gd name="connsiteX161" fmla="*/ 3639186 w 5305156"/>
                <a:gd name="connsiteY161" fmla="*/ 570600 h 6858000"/>
                <a:gd name="connsiteX162" fmla="*/ 3639186 w 5305156"/>
                <a:gd name="connsiteY162" fmla="*/ 589526 h 6858000"/>
                <a:gd name="connsiteX163" fmla="*/ 3651126 w 5305156"/>
                <a:gd name="connsiteY163" fmla="*/ 599777 h 6858000"/>
                <a:gd name="connsiteX164" fmla="*/ 3651126 w 5305156"/>
                <a:gd name="connsiteY164" fmla="*/ 587160 h 6858000"/>
                <a:gd name="connsiteX165" fmla="*/ 3972801 w 5305156"/>
                <a:gd name="connsiteY165" fmla="*/ 867888 h 6858000"/>
                <a:gd name="connsiteX166" fmla="*/ 3972801 w 5305156"/>
                <a:gd name="connsiteY166" fmla="*/ 1214067 h 6858000"/>
                <a:gd name="connsiteX167" fmla="*/ 3651126 w 5305156"/>
                <a:gd name="connsiteY167" fmla="*/ 933339 h 6858000"/>
                <a:gd name="connsiteX168" fmla="*/ 3651126 w 5305156"/>
                <a:gd name="connsiteY168" fmla="*/ 600566 h 6858000"/>
                <a:gd name="connsiteX169" fmla="*/ 3639186 w 5305156"/>
                <a:gd name="connsiteY169" fmla="*/ 590314 h 6858000"/>
                <a:gd name="connsiteX170" fmla="*/ 3639186 w 5305156"/>
                <a:gd name="connsiteY170" fmla="*/ 938859 h 6858000"/>
                <a:gd name="connsiteX171" fmla="*/ 3306976 w 5305156"/>
                <a:gd name="connsiteY171" fmla="*/ 1221952 h 6858000"/>
                <a:gd name="connsiteX172" fmla="*/ 3306976 w 5305156"/>
                <a:gd name="connsiteY172" fmla="*/ 1591788 h 6858000"/>
                <a:gd name="connsiteX173" fmla="*/ 3624438 w 5305156"/>
                <a:gd name="connsiteY173" fmla="*/ 1867785 h 6858000"/>
                <a:gd name="connsiteX174" fmla="*/ 3624438 w 5305156"/>
                <a:gd name="connsiteY174" fmla="*/ 1851225 h 6858000"/>
                <a:gd name="connsiteX175" fmla="*/ 3318214 w 5305156"/>
                <a:gd name="connsiteY175" fmla="*/ 1585480 h 6858000"/>
                <a:gd name="connsiteX176" fmla="*/ 3318214 w 5305156"/>
                <a:gd name="connsiteY176" fmla="*/ 1238512 h 6858000"/>
                <a:gd name="connsiteX177" fmla="*/ 3624438 w 5305156"/>
                <a:gd name="connsiteY177" fmla="*/ 1505046 h 6858000"/>
                <a:gd name="connsiteX178" fmla="*/ 3624438 w 5305156"/>
                <a:gd name="connsiteY178" fmla="*/ 1488487 h 6858000"/>
                <a:gd name="connsiteX179" fmla="*/ 3322428 w 5305156"/>
                <a:gd name="connsiteY179" fmla="*/ 1225107 h 6858000"/>
                <a:gd name="connsiteX180" fmla="*/ 3647615 w 5305156"/>
                <a:gd name="connsiteY180" fmla="*/ 947533 h 6858000"/>
                <a:gd name="connsiteX181" fmla="*/ 3972100 w 5305156"/>
                <a:gd name="connsiteY181" fmla="*/ 1230627 h 6858000"/>
                <a:gd name="connsiteX182" fmla="*/ 3646912 w 5305156"/>
                <a:gd name="connsiteY182" fmla="*/ 1508201 h 6858000"/>
                <a:gd name="connsiteX183" fmla="*/ 3625139 w 5305156"/>
                <a:gd name="connsiteY183" fmla="*/ 1489275 h 6858000"/>
                <a:gd name="connsiteX184" fmla="*/ 3625139 w 5305156"/>
                <a:gd name="connsiteY184" fmla="*/ 1505835 h 6858000"/>
                <a:gd name="connsiteX185" fmla="*/ 3640591 w 5305156"/>
                <a:gd name="connsiteY185" fmla="*/ 1519240 h 6858000"/>
                <a:gd name="connsiteX186" fmla="*/ 3640591 w 5305156"/>
                <a:gd name="connsiteY186" fmla="*/ 1865419 h 6858000"/>
                <a:gd name="connsiteX187" fmla="*/ 3625139 w 5305156"/>
                <a:gd name="connsiteY187" fmla="*/ 1852014 h 6858000"/>
                <a:gd name="connsiteX188" fmla="*/ 3625139 w 5305156"/>
                <a:gd name="connsiteY188" fmla="*/ 1868573 h 6858000"/>
                <a:gd name="connsiteX189" fmla="*/ 3639186 w 5305156"/>
                <a:gd name="connsiteY189" fmla="*/ 1881190 h 6858000"/>
                <a:gd name="connsiteX190" fmla="*/ 3639186 w 5305156"/>
                <a:gd name="connsiteY190" fmla="*/ 2058617 h 6858000"/>
                <a:gd name="connsiteX191" fmla="*/ 3651126 w 5305156"/>
                <a:gd name="connsiteY191" fmla="*/ 2060194 h 6858000"/>
                <a:gd name="connsiteX192" fmla="*/ 3651126 w 5305156"/>
                <a:gd name="connsiteY192" fmla="*/ 1885922 h 6858000"/>
                <a:gd name="connsiteX193" fmla="*/ 3821095 w 5305156"/>
                <a:gd name="connsiteY193" fmla="*/ 2034172 h 6858000"/>
                <a:gd name="connsiteX194" fmla="*/ 3828118 w 5305156"/>
                <a:gd name="connsiteY194" fmla="*/ 2023920 h 6858000"/>
                <a:gd name="connsiteX195" fmla="*/ 3821095 w 5305156"/>
                <a:gd name="connsiteY195" fmla="*/ 2034960 h 6858000"/>
                <a:gd name="connsiteX196" fmla="*/ 3972801 w 5305156"/>
                <a:gd name="connsiteY196" fmla="*/ 2166650 h 6858000"/>
                <a:gd name="connsiteX197" fmla="*/ 3972801 w 5305156"/>
                <a:gd name="connsiteY197" fmla="*/ 2513617 h 6858000"/>
                <a:gd name="connsiteX198" fmla="*/ 3651126 w 5305156"/>
                <a:gd name="connsiteY198" fmla="*/ 2232889 h 6858000"/>
                <a:gd name="connsiteX199" fmla="*/ 3651126 w 5305156"/>
                <a:gd name="connsiteY199" fmla="*/ 2060983 h 6858000"/>
                <a:gd name="connsiteX200" fmla="*/ 3639186 w 5305156"/>
                <a:gd name="connsiteY200" fmla="*/ 2059405 h 6858000"/>
                <a:gd name="connsiteX201" fmla="*/ 3639186 w 5305156"/>
                <a:gd name="connsiteY201" fmla="*/ 2238409 h 6858000"/>
                <a:gd name="connsiteX202" fmla="*/ 3423566 w 5305156"/>
                <a:gd name="connsiteY202" fmla="*/ 2422144 h 6858000"/>
                <a:gd name="connsiteX203" fmla="*/ 3435506 w 5305156"/>
                <a:gd name="connsiteY203" fmla="*/ 2428452 h 6858000"/>
                <a:gd name="connsiteX204" fmla="*/ 3647615 w 5305156"/>
                <a:gd name="connsiteY204" fmla="*/ 2247872 h 6858000"/>
                <a:gd name="connsiteX205" fmla="*/ 3972100 w 5305156"/>
                <a:gd name="connsiteY205" fmla="*/ 2530177 h 6858000"/>
                <a:gd name="connsiteX206" fmla="*/ 3646912 w 5305156"/>
                <a:gd name="connsiteY206" fmla="*/ 2807751 h 6858000"/>
                <a:gd name="connsiteX207" fmla="*/ 3322428 w 5305156"/>
                <a:gd name="connsiteY207" fmla="*/ 2525446 h 6858000"/>
                <a:gd name="connsiteX208" fmla="*/ 3434803 w 5305156"/>
                <a:gd name="connsiteY208" fmla="*/ 2429241 h 6858000"/>
                <a:gd name="connsiteX209" fmla="*/ 3422863 w 5305156"/>
                <a:gd name="connsiteY209" fmla="*/ 2422933 h 6858000"/>
                <a:gd name="connsiteX210" fmla="*/ 3306976 w 5305156"/>
                <a:gd name="connsiteY210" fmla="*/ 2522291 h 6858000"/>
                <a:gd name="connsiteX211" fmla="*/ 3306976 w 5305156"/>
                <a:gd name="connsiteY211" fmla="*/ 2773054 h 6858000"/>
                <a:gd name="connsiteX212" fmla="*/ 3318214 w 5305156"/>
                <a:gd name="connsiteY212" fmla="*/ 2778574 h 6858000"/>
                <a:gd name="connsiteX213" fmla="*/ 3318214 w 5305156"/>
                <a:gd name="connsiteY213" fmla="*/ 2538851 h 6858000"/>
                <a:gd name="connsiteX214" fmla="*/ 3640591 w 5305156"/>
                <a:gd name="connsiteY214" fmla="*/ 2819579 h 6858000"/>
                <a:gd name="connsiteX215" fmla="*/ 3640591 w 5305156"/>
                <a:gd name="connsiteY215" fmla="*/ 3165758 h 6858000"/>
                <a:gd name="connsiteX216" fmla="*/ 3318214 w 5305156"/>
                <a:gd name="connsiteY216" fmla="*/ 2885030 h 6858000"/>
                <a:gd name="connsiteX217" fmla="*/ 3318214 w 5305156"/>
                <a:gd name="connsiteY217" fmla="*/ 2779363 h 6858000"/>
                <a:gd name="connsiteX218" fmla="*/ 3306976 w 5305156"/>
                <a:gd name="connsiteY218" fmla="*/ 2773843 h 6858000"/>
                <a:gd name="connsiteX219" fmla="*/ 3306976 w 5305156"/>
                <a:gd name="connsiteY219" fmla="*/ 2891339 h 6858000"/>
                <a:gd name="connsiteX220" fmla="*/ 3646210 w 5305156"/>
                <a:gd name="connsiteY220" fmla="*/ 3187049 h 6858000"/>
                <a:gd name="connsiteX221" fmla="*/ 3984040 w 5305156"/>
                <a:gd name="connsiteY221" fmla="*/ 2899224 h 6858000"/>
                <a:gd name="connsiteX222" fmla="*/ 4064809 w 5305156"/>
                <a:gd name="connsiteY222" fmla="*/ 2969406 h 6858000"/>
                <a:gd name="connsiteX223" fmla="*/ 4307822 w 5305156"/>
                <a:gd name="connsiteY223" fmla="*/ 3180741 h 6858000"/>
                <a:gd name="connsiteX224" fmla="*/ 4307822 w 5305156"/>
                <a:gd name="connsiteY224" fmla="*/ 3519034 h 6858000"/>
                <a:gd name="connsiteX225" fmla="*/ 4319762 w 5305156"/>
                <a:gd name="connsiteY225" fmla="*/ 3519034 h 6858000"/>
                <a:gd name="connsiteX226" fmla="*/ 4319762 w 5305156"/>
                <a:gd name="connsiteY226" fmla="*/ 3500109 h 6858000"/>
                <a:gd name="connsiteX227" fmla="*/ 4319762 w 5305156"/>
                <a:gd name="connsiteY227" fmla="*/ 3186261 h 6858000"/>
                <a:gd name="connsiteX228" fmla="*/ 4642139 w 5305156"/>
                <a:gd name="connsiteY228" fmla="*/ 3466989 h 6858000"/>
                <a:gd name="connsiteX229" fmla="*/ 4642139 w 5305156"/>
                <a:gd name="connsiteY229" fmla="*/ 3495377 h 6858000"/>
                <a:gd name="connsiteX230" fmla="*/ 4642139 w 5305156"/>
                <a:gd name="connsiteY230" fmla="*/ 3812379 h 6858000"/>
                <a:gd name="connsiteX231" fmla="*/ 4319762 w 5305156"/>
                <a:gd name="connsiteY231" fmla="*/ 3532439 h 6858000"/>
                <a:gd name="connsiteX232" fmla="*/ 4319762 w 5305156"/>
                <a:gd name="connsiteY232" fmla="*/ 3519822 h 6858000"/>
                <a:gd name="connsiteX233" fmla="*/ 4307822 w 5305156"/>
                <a:gd name="connsiteY233" fmla="*/ 3519822 h 6858000"/>
                <a:gd name="connsiteX234" fmla="*/ 4307822 w 5305156"/>
                <a:gd name="connsiteY234" fmla="*/ 3531651 h 6858000"/>
                <a:gd name="connsiteX235" fmla="*/ 4293775 w 5305156"/>
                <a:gd name="connsiteY235" fmla="*/ 3543479 h 6858000"/>
                <a:gd name="connsiteX236" fmla="*/ 4302905 w 5305156"/>
                <a:gd name="connsiteY236" fmla="*/ 3552154 h 6858000"/>
                <a:gd name="connsiteX237" fmla="*/ 4293072 w 5305156"/>
                <a:gd name="connsiteY237" fmla="*/ 3544268 h 6858000"/>
                <a:gd name="connsiteX238" fmla="*/ 3971397 w 5305156"/>
                <a:gd name="connsiteY238" fmla="*/ 3818688 h 6858000"/>
                <a:gd name="connsiteX239" fmla="*/ 3971397 w 5305156"/>
                <a:gd name="connsiteY239" fmla="*/ 3838402 h 6858000"/>
                <a:gd name="connsiteX240" fmla="*/ 3983337 w 5305156"/>
                <a:gd name="connsiteY240" fmla="*/ 3848653 h 6858000"/>
                <a:gd name="connsiteX241" fmla="*/ 3983337 w 5305156"/>
                <a:gd name="connsiteY241" fmla="*/ 3835248 h 6858000"/>
                <a:gd name="connsiteX242" fmla="*/ 4305715 w 5305156"/>
                <a:gd name="connsiteY242" fmla="*/ 4115975 h 6858000"/>
                <a:gd name="connsiteX243" fmla="*/ 4305715 w 5305156"/>
                <a:gd name="connsiteY243" fmla="*/ 4462154 h 6858000"/>
                <a:gd name="connsiteX244" fmla="*/ 3983337 w 5305156"/>
                <a:gd name="connsiteY244" fmla="*/ 4182215 h 6858000"/>
                <a:gd name="connsiteX245" fmla="*/ 3983337 w 5305156"/>
                <a:gd name="connsiteY245" fmla="*/ 3849441 h 6858000"/>
                <a:gd name="connsiteX246" fmla="*/ 3971397 w 5305156"/>
                <a:gd name="connsiteY246" fmla="*/ 3839190 h 6858000"/>
                <a:gd name="connsiteX247" fmla="*/ 3971397 w 5305156"/>
                <a:gd name="connsiteY247" fmla="*/ 4186946 h 6858000"/>
                <a:gd name="connsiteX248" fmla="*/ 3639186 w 5305156"/>
                <a:gd name="connsiteY248" fmla="*/ 4470828 h 6858000"/>
                <a:gd name="connsiteX249" fmla="*/ 3639186 w 5305156"/>
                <a:gd name="connsiteY249" fmla="*/ 4839875 h 6858000"/>
                <a:gd name="connsiteX250" fmla="*/ 3956647 w 5305156"/>
                <a:gd name="connsiteY250" fmla="*/ 5116661 h 6858000"/>
                <a:gd name="connsiteX251" fmla="*/ 3956647 w 5305156"/>
                <a:gd name="connsiteY251" fmla="*/ 5100101 h 6858000"/>
                <a:gd name="connsiteX252" fmla="*/ 3651126 w 5305156"/>
                <a:gd name="connsiteY252" fmla="*/ 4833567 h 6858000"/>
                <a:gd name="connsiteX253" fmla="*/ 3651126 w 5305156"/>
                <a:gd name="connsiteY253" fmla="*/ 4487388 h 6858000"/>
                <a:gd name="connsiteX254" fmla="*/ 3956647 w 5305156"/>
                <a:gd name="connsiteY254" fmla="*/ 4753134 h 6858000"/>
                <a:gd name="connsiteX255" fmla="*/ 3956647 w 5305156"/>
                <a:gd name="connsiteY255" fmla="*/ 4737362 h 6858000"/>
                <a:gd name="connsiteX256" fmla="*/ 3654638 w 5305156"/>
                <a:gd name="connsiteY256" fmla="*/ 4473983 h 6858000"/>
                <a:gd name="connsiteX257" fmla="*/ 3979825 w 5305156"/>
                <a:gd name="connsiteY257" fmla="*/ 4196409 h 6858000"/>
                <a:gd name="connsiteX258" fmla="*/ 4304309 w 5305156"/>
                <a:gd name="connsiteY258" fmla="*/ 4478714 h 6858000"/>
                <a:gd name="connsiteX259" fmla="*/ 3979123 w 5305156"/>
                <a:gd name="connsiteY259" fmla="*/ 4756288 h 6858000"/>
                <a:gd name="connsiteX260" fmla="*/ 3957350 w 5305156"/>
                <a:gd name="connsiteY260" fmla="*/ 4737362 h 6858000"/>
                <a:gd name="connsiteX261" fmla="*/ 3957350 w 5305156"/>
                <a:gd name="connsiteY261" fmla="*/ 4753922 h 6858000"/>
                <a:gd name="connsiteX262" fmla="*/ 3973504 w 5305156"/>
                <a:gd name="connsiteY262" fmla="*/ 4768116 h 6858000"/>
                <a:gd name="connsiteX263" fmla="*/ 3973504 w 5305156"/>
                <a:gd name="connsiteY263" fmla="*/ 5114295 h 6858000"/>
                <a:gd name="connsiteX264" fmla="*/ 3957350 w 5305156"/>
                <a:gd name="connsiteY264" fmla="*/ 5100101 h 6858000"/>
                <a:gd name="connsiteX265" fmla="*/ 3957350 w 5305156"/>
                <a:gd name="connsiteY265" fmla="*/ 5116661 h 6858000"/>
                <a:gd name="connsiteX266" fmla="*/ 3971397 w 5305156"/>
                <a:gd name="connsiteY266" fmla="*/ 5129278 h 6858000"/>
                <a:gd name="connsiteX267" fmla="*/ 3971397 w 5305156"/>
                <a:gd name="connsiteY267" fmla="*/ 5306704 h 6858000"/>
                <a:gd name="connsiteX268" fmla="*/ 3983337 w 5305156"/>
                <a:gd name="connsiteY268" fmla="*/ 5309070 h 6858000"/>
                <a:gd name="connsiteX269" fmla="*/ 3983337 w 5305156"/>
                <a:gd name="connsiteY269" fmla="*/ 5134798 h 6858000"/>
                <a:gd name="connsiteX270" fmla="*/ 4153305 w 5305156"/>
                <a:gd name="connsiteY270" fmla="*/ 5283047 h 6858000"/>
                <a:gd name="connsiteX271" fmla="*/ 4160329 w 5305156"/>
                <a:gd name="connsiteY271" fmla="*/ 5272008 h 6858000"/>
                <a:gd name="connsiteX272" fmla="*/ 3991063 w 5305156"/>
                <a:gd name="connsiteY272" fmla="*/ 5125335 h 6858000"/>
                <a:gd name="connsiteX273" fmla="*/ 4316249 w 5305156"/>
                <a:gd name="connsiteY273" fmla="*/ 4847761 h 6858000"/>
                <a:gd name="connsiteX274" fmla="*/ 4392103 w 5305156"/>
                <a:gd name="connsiteY274" fmla="*/ 4913212 h 6858000"/>
                <a:gd name="connsiteX275" fmla="*/ 4636520 w 5305156"/>
                <a:gd name="connsiteY275" fmla="*/ 5126124 h 6858000"/>
                <a:gd name="connsiteX276" fmla="*/ 4311333 w 5305156"/>
                <a:gd name="connsiteY276" fmla="*/ 5403697 h 6858000"/>
                <a:gd name="connsiteX277" fmla="*/ 4160329 w 5305156"/>
                <a:gd name="connsiteY277" fmla="*/ 5272796 h 6858000"/>
                <a:gd name="connsiteX278" fmla="*/ 4154007 w 5305156"/>
                <a:gd name="connsiteY278" fmla="*/ 5283047 h 6858000"/>
                <a:gd name="connsiteX279" fmla="*/ 4305715 w 5305156"/>
                <a:gd name="connsiteY279" fmla="*/ 5415526 h 6858000"/>
                <a:gd name="connsiteX280" fmla="*/ 4305715 w 5305156"/>
                <a:gd name="connsiteY280" fmla="*/ 5761705 h 6858000"/>
                <a:gd name="connsiteX281" fmla="*/ 3983337 w 5305156"/>
                <a:gd name="connsiteY281" fmla="*/ 5480976 h 6858000"/>
                <a:gd name="connsiteX282" fmla="*/ 3983337 w 5305156"/>
                <a:gd name="connsiteY282" fmla="*/ 5309858 h 6858000"/>
                <a:gd name="connsiteX283" fmla="*/ 3971397 w 5305156"/>
                <a:gd name="connsiteY283" fmla="*/ 5307493 h 6858000"/>
                <a:gd name="connsiteX284" fmla="*/ 3971397 w 5305156"/>
                <a:gd name="connsiteY284" fmla="*/ 5487285 h 6858000"/>
                <a:gd name="connsiteX285" fmla="*/ 3755776 w 5305156"/>
                <a:gd name="connsiteY285" fmla="*/ 5671020 h 6858000"/>
                <a:gd name="connsiteX286" fmla="*/ 3639186 w 5305156"/>
                <a:gd name="connsiteY286" fmla="*/ 5770379 h 6858000"/>
                <a:gd name="connsiteX287" fmla="*/ 3639186 w 5305156"/>
                <a:gd name="connsiteY287" fmla="*/ 6021141 h 6858000"/>
                <a:gd name="connsiteX288" fmla="*/ 3651126 w 5305156"/>
                <a:gd name="connsiteY288" fmla="*/ 6026661 h 6858000"/>
                <a:gd name="connsiteX289" fmla="*/ 3651126 w 5305156"/>
                <a:gd name="connsiteY289" fmla="*/ 5786939 h 6858000"/>
                <a:gd name="connsiteX290" fmla="*/ 3973504 w 5305156"/>
                <a:gd name="connsiteY290" fmla="*/ 6067667 h 6858000"/>
                <a:gd name="connsiteX291" fmla="*/ 3973504 w 5305156"/>
                <a:gd name="connsiteY291" fmla="*/ 6413845 h 6858000"/>
                <a:gd name="connsiteX292" fmla="*/ 3651126 w 5305156"/>
                <a:gd name="connsiteY292" fmla="*/ 6133906 h 6858000"/>
                <a:gd name="connsiteX293" fmla="*/ 3651126 w 5305156"/>
                <a:gd name="connsiteY293" fmla="*/ 6027450 h 6858000"/>
                <a:gd name="connsiteX294" fmla="*/ 3639186 w 5305156"/>
                <a:gd name="connsiteY294" fmla="*/ 6021930 h 6858000"/>
                <a:gd name="connsiteX295" fmla="*/ 3639186 w 5305156"/>
                <a:gd name="connsiteY295" fmla="*/ 6140214 h 6858000"/>
                <a:gd name="connsiteX296" fmla="*/ 3979123 w 5305156"/>
                <a:gd name="connsiteY296" fmla="*/ 6435925 h 6858000"/>
                <a:gd name="connsiteX297" fmla="*/ 4316249 w 5305156"/>
                <a:gd name="connsiteY297" fmla="*/ 6147311 h 6858000"/>
                <a:gd name="connsiteX298" fmla="*/ 4397020 w 5305156"/>
                <a:gd name="connsiteY298" fmla="*/ 6217493 h 6858000"/>
                <a:gd name="connsiteX299" fmla="*/ 4403341 w 5305156"/>
                <a:gd name="connsiteY299" fmla="*/ 6206454 h 6858000"/>
                <a:gd name="connsiteX300" fmla="*/ 4397722 w 5305156"/>
                <a:gd name="connsiteY300" fmla="*/ 6218282 h 6858000"/>
                <a:gd name="connsiteX301" fmla="*/ 4640032 w 5305156"/>
                <a:gd name="connsiteY301" fmla="*/ 6429617 h 6858000"/>
                <a:gd name="connsiteX302" fmla="*/ 4640032 w 5305156"/>
                <a:gd name="connsiteY302" fmla="*/ 6784470 h 6858000"/>
                <a:gd name="connsiteX303" fmla="*/ 4583142 w 5305156"/>
                <a:gd name="connsiteY303" fmla="*/ 6833040 h 6858000"/>
                <a:gd name="connsiteX304" fmla="*/ 4553907 w 5305156"/>
                <a:gd name="connsiteY304" fmla="*/ 6858000 h 6858000"/>
                <a:gd name="connsiteX305" fmla="*/ 3038475 w 5305156"/>
                <a:gd name="connsiteY305" fmla="*/ 6858000 h 6858000"/>
                <a:gd name="connsiteX306" fmla="*/ 0 w 5305156"/>
                <a:gd name="connsiteY30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</a:cxnLst>
              <a:rect l="l" t="t" r="r" b="b"/>
              <a:pathLst>
                <a:path w="5305156" h="6858000">
                  <a:moveTo>
                    <a:pt x="4647758" y="6793932"/>
                  </a:moveTo>
                  <a:cubicBezTo>
                    <a:pt x="4647758" y="6793932"/>
                    <a:pt x="4647758" y="6793932"/>
                    <a:pt x="4720099" y="6857017"/>
                  </a:cubicBezTo>
                  <a:lnTo>
                    <a:pt x="4721226" y="6858000"/>
                  </a:lnTo>
                  <a:lnTo>
                    <a:pt x="4572862" y="6858000"/>
                  </a:lnTo>
                  <a:lnTo>
                    <a:pt x="4579542" y="6852286"/>
                  </a:lnTo>
                  <a:cubicBezTo>
                    <a:pt x="4596135" y="6838092"/>
                    <a:pt x="4618259" y="6819166"/>
                    <a:pt x="4647758" y="6793932"/>
                  </a:cubicBezTo>
                  <a:close/>
                  <a:moveTo>
                    <a:pt x="4651972" y="6434348"/>
                  </a:moveTo>
                  <a:cubicBezTo>
                    <a:pt x="4651972" y="6434348"/>
                    <a:pt x="4651972" y="6434348"/>
                    <a:pt x="4974349" y="6715076"/>
                  </a:cubicBezTo>
                  <a:cubicBezTo>
                    <a:pt x="4974349" y="6715076"/>
                    <a:pt x="4974349" y="6715076"/>
                    <a:pt x="4974349" y="6799592"/>
                  </a:cubicBezTo>
                  <a:lnTo>
                    <a:pt x="4974349" y="6858000"/>
                  </a:lnTo>
                  <a:lnTo>
                    <a:pt x="4741003" y="6858000"/>
                  </a:lnTo>
                  <a:lnTo>
                    <a:pt x="4736254" y="6853863"/>
                  </a:lnTo>
                  <a:cubicBezTo>
                    <a:pt x="4731338" y="6854652"/>
                    <a:pt x="4725718" y="6856229"/>
                    <a:pt x="4720099" y="6857017"/>
                  </a:cubicBezTo>
                  <a:cubicBezTo>
                    <a:pt x="4725718" y="6855440"/>
                    <a:pt x="4730635" y="6854652"/>
                    <a:pt x="4735551" y="6853075"/>
                  </a:cubicBezTo>
                  <a:cubicBezTo>
                    <a:pt x="4735551" y="6853075"/>
                    <a:pt x="4735551" y="6853075"/>
                    <a:pt x="4651972" y="6780527"/>
                  </a:cubicBezTo>
                  <a:cubicBezTo>
                    <a:pt x="4651972" y="6780527"/>
                    <a:pt x="4651972" y="6780527"/>
                    <a:pt x="4651972" y="6434348"/>
                  </a:cubicBezTo>
                  <a:close/>
                  <a:moveTo>
                    <a:pt x="4319762" y="5786939"/>
                  </a:moveTo>
                  <a:cubicBezTo>
                    <a:pt x="4319762" y="5786939"/>
                    <a:pt x="4319762" y="5786939"/>
                    <a:pt x="4527656" y="5968308"/>
                  </a:cubicBezTo>
                  <a:cubicBezTo>
                    <a:pt x="4527656" y="5968308"/>
                    <a:pt x="4527656" y="5968308"/>
                    <a:pt x="4642139" y="6067667"/>
                  </a:cubicBezTo>
                  <a:cubicBezTo>
                    <a:pt x="4642139" y="6067667"/>
                    <a:pt x="4642139" y="6067667"/>
                    <a:pt x="4642139" y="6413845"/>
                  </a:cubicBezTo>
                  <a:cubicBezTo>
                    <a:pt x="4642139" y="6413845"/>
                    <a:pt x="4642139" y="6413845"/>
                    <a:pt x="4403341" y="6206454"/>
                  </a:cubicBezTo>
                  <a:cubicBezTo>
                    <a:pt x="4403341" y="6206454"/>
                    <a:pt x="4403341" y="6206454"/>
                    <a:pt x="4319762" y="6133906"/>
                  </a:cubicBezTo>
                  <a:cubicBezTo>
                    <a:pt x="4319762" y="6133906"/>
                    <a:pt x="4319762" y="6133906"/>
                    <a:pt x="4319762" y="5786939"/>
                  </a:cubicBezTo>
                  <a:close/>
                  <a:moveTo>
                    <a:pt x="3755776" y="5671020"/>
                  </a:moveTo>
                  <a:cubicBezTo>
                    <a:pt x="3767716" y="5677328"/>
                    <a:pt x="3767716" y="5677328"/>
                    <a:pt x="3767716" y="5677328"/>
                  </a:cubicBezTo>
                  <a:cubicBezTo>
                    <a:pt x="3755776" y="5671020"/>
                    <a:pt x="3755776" y="5671020"/>
                    <a:pt x="3755776" y="5671020"/>
                  </a:cubicBezTo>
                  <a:close/>
                  <a:moveTo>
                    <a:pt x="3979825" y="5495959"/>
                  </a:moveTo>
                  <a:cubicBezTo>
                    <a:pt x="3979825" y="5495959"/>
                    <a:pt x="3979825" y="5495959"/>
                    <a:pt x="4304309" y="5779053"/>
                  </a:cubicBezTo>
                  <a:cubicBezTo>
                    <a:pt x="4304309" y="5779053"/>
                    <a:pt x="4304309" y="5779053"/>
                    <a:pt x="3979123" y="6056627"/>
                  </a:cubicBezTo>
                  <a:cubicBezTo>
                    <a:pt x="3979123" y="6056627"/>
                    <a:pt x="3979123" y="6056627"/>
                    <a:pt x="3654638" y="5773533"/>
                  </a:cubicBezTo>
                  <a:cubicBezTo>
                    <a:pt x="3654638" y="5773533"/>
                    <a:pt x="3654638" y="5773533"/>
                    <a:pt x="3767716" y="5677328"/>
                  </a:cubicBezTo>
                  <a:cubicBezTo>
                    <a:pt x="3767716" y="5677328"/>
                    <a:pt x="3767716" y="5677328"/>
                    <a:pt x="3979825" y="5495959"/>
                  </a:cubicBezTo>
                  <a:close/>
                  <a:moveTo>
                    <a:pt x="4984885" y="4847761"/>
                  </a:moveTo>
                  <a:cubicBezTo>
                    <a:pt x="4984885" y="4847761"/>
                    <a:pt x="4984885" y="4847761"/>
                    <a:pt x="5305156" y="5126124"/>
                  </a:cubicBezTo>
                  <a:cubicBezTo>
                    <a:pt x="5305156" y="5126124"/>
                    <a:pt x="5305156" y="5126124"/>
                    <a:pt x="4979968" y="5403697"/>
                  </a:cubicBezTo>
                  <a:cubicBezTo>
                    <a:pt x="4979968" y="5403697"/>
                    <a:pt x="4979968" y="5403697"/>
                    <a:pt x="4871807" y="5309070"/>
                  </a:cubicBezTo>
                  <a:cubicBezTo>
                    <a:pt x="4871807" y="5309070"/>
                    <a:pt x="4871807" y="5309070"/>
                    <a:pt x="4865486" y="5320898"/>
                  </a:cubicBezTo>
                  <a:cubicBezTo>
                    <a:pt x="4865486" y="5320898"/>
                    <a:pt x="4865486" y="5320898"/>
                    <a:pt x="4974349" y="5415526"/>
                  </a:cubicBezTo>
                  <a:cubicBezTo>
                    <a:pt x="4974349" y="5415526"/>
                    <a:pt x="4974349" y="5415526"/>
                    <a:pt x="4974349" y="5761705"/>
                  </a:cubicBezTo>
                  <a:cubicBezTo>
                    <a:pt x="4974349" y="5761705"/>
                    <a:pt x="4974349" y="5761705"/>
                    <a:pt x="4741170" y="5559044"/>
                  </a:cubicBezTo>
                  <a:cubicBezTo>
                    <a:pt x="4741170" y="5559044"/>
                    <a:pt x="4741170" y="5559044"/>
                    <a:pt x="4734849" y="5571661"/>
                  </a:cubicBezTo>
                  <a:cubicBezTo>
                    <a:pt x="4734849" y="5571661"/>
                    <a:pt x="4734849" y="5571661"/>
                    <a:pt x="4972945" y="5779053"/>
                  </a:cubicBezTo>
                  <a:cubicBezTo>
                    <a:pt x="4972945" y="5779053"/>
                    <a:pt x="4972945" y="5779053"/>
                    <a:pt x="4647758" y="6056627"/>
                  </a:cubicBezTo>
                  <a:cubicBezTo>
                    <a:pt x="4647758" y="6056627"/>
                    <a:pt x="4647758" y="6056627"/>
                    <a:pt x="4533978" y="5957268"/>
                  </a:cubicBezTo>
                  <a:cubicBezTo>
                    <a:pt x="4533978" y="5957268"/>
                    <a:pt x="4533978" y="5957268"/>
                    <a:pt x="4527656" y="5968308"/>
                  </a:cubicBezTo>
                  <a:cubicBezTo>
                    <a:pt x="4527656" y="5968308"/>
                    <a:pt x="4527656" y="5968308"/>
                    <a:pt x="4533275" y="5956479"/>
                  </a:cubicBezTo>
                  <a:cubicBezTo>
                    <a:pt x="4533275" y="5956479"/>
                    <a:pt x="4533275" y="5956479"/>
                    <a:pt x="4323273" y="5773533"/>
                  </a:cubicBezTo>
                  <a:cubicBezTo>
                    <a:pt x="4323273" y="5773533"/>
                    <a:pt x="4323273" y="5773533"/>
                    <a:pt x="4648460" y="5495959"/>
                  </a:cubicBezTo>
                  <a:cubicBezTo>
                    <a:pt x="4648460" y="5495959"/>
                    <a:pt x="4648460" y="5495959"/>
                    <a:pt x="4734146" y="5570873"/>
                  </a:cubicBezTo>
                  <a:cubicBezTo>
                    <a:pt x="4734146" y="5570873"/>
                    <a:pt x="4734146" y="5570873"/>
                    <a:pt x="4741170" y="5558256"/>
                  </a:cubicBezTo>
                  <a:cubicBezTo>
                    <a:pt x="4741170" y="5558256"/>
                    <a:pt x="4741170" y="5558256"/>
                    <a:pt x="4651972" y="5480976"/>
                  </a:cubicBezTo>
                  <a:cubicBezTo>
                    <a:pt x="4651972" y="5480976"/>
                    <a:pt x="4651972" y="5480976"/>
                    <a:pt x="4651972" y="5134798"/>
                  </a:cubicBezTo>
                  <a:cubicBezTo>
                    <a:pt x="4651972" y="5134798"/>
                    <a:pt x="4651972" y="5134798"/>
                    <a:pt x="4865486" y="5320110"/>
                  </a:cubicBezTo>
                  <a:cubicBezTo>
                    <a:pt x="4865486" y="5320110"/>
                    <a:pt x="4865486" y="5320110"/>
                    <a:pt x="4871104" y="5309070"/>
                  </a:cubicBezTo>
                  <a:cubicBezTo>
                    <a:pt x="4871104" y="5309070"/>
                    <a:pt x="4871104" y="5309070"/>
                    <a:pt x="4659698" y="5125335"/>
                  </a:cubicBezTo>
                  <a:cubicBezTo>
                    <a:pt x="4659698" y="5125335"/>
                    <a:pt x="4659698" y="5125335"/>
                    <a:pt x="4984885" y="4847761"/>
                  </a:cubicBezTo>
                  <a:close/>
                  <a:moveTo>
                    <a:pt x="4319762" y="4487388"/>
                  </a:moveTo>
                  <a:cubicBezTo>
                    <a:pt x="4319762" y="4487388"/>
                    <a:pt x="4319762" y="4487388"/>
                    <a:pt x="4541703" y="4680586"/>
                  </a:cubicBezTo>
                  <a:cubicBezTo>
                    <a:pt x="4541703" y="4680586"/>
                    <a:pt x="4541703" y="4680586"/>
                    <a:pt x="4548726" y="4670335"/>
                  </a:cubicBezTo>
                  <a:cubicBezTo>
                    <a:pt x="4548726" y="4670335"/>
                    <a:pt x="4548726" y="4670335"/>
                    <a:pt x="4542406" y="4680586"/>
                  </a:cubicBezTo>
                  <a:cubicBezTo>
                    <a:pt x="4542406" y="4680586"/>
                    <a:pt x="4542406" y="4680586"/>
                    <a:pt x="4642139" y="4768116"/>
                  </a:cubicBezTo>
                  <a:cubicBezTo>
                    <a:pt x="4642139" y="4768116"/>
                    <a:pt x="4642139" y="4768116"/>
                    <a:pt x="4642139" y="5114295"/>
                  </a:cubicBezTo>
                  <a:cubicBezTo>
                    <a:pt x="4642139" y="5114295"/>
                    <a:pt x="4642139" y="5114295"/>
                    <a:pt x="4399127" y="4902960"/>
                  </a:cubicBezTo>
                  <a:cubicBezTo>
                    <a:pt x="4399127" y="4902960"/>
                    <a:pt x="4399127" y="4902960"/>
                    <a:pt x="4392103" y="4913212"/>
                  </a:cubicBezTo>
                  <a:cubicBezTo>
                    <a:pt x="4392103" y="4913212"/>
                    <a:pt x="4392103" y="4913212"/>
                    <a:pt x="4398424" y="4902172"/>
                  </a:cubicBezTo>
                  <a:cubicBezTo>
                    <a:pt x="4398424" y="4902172"/>
                    <a:pt x="4398424" y="4902172"/>
                    <a:pt x="4319762" y="4833567"/>
                  </a:cubicBezTo>
                  <a:cubicBezTo>
                    <a:pt x="4319762" y="4833567"/>
                    <a:pt x="4319762" y="4833567"/>
                    <a:pt x="4319762" y="4487388"/>
                  </a:cubicBezTo>
                  <a:close/>
                  <a:moveTo>
                    <a:pt x="4648460" y="4196409"/>
                  </a:moveTo>
                  <a:cubicBezTo>
                    <a:pt x="4648460" y="4196409"/>
                    <a:pt x="4648460" y="4196409"/>
                    <a:pt x="4972945" y="4478714"/>
                  </a:cubicBezTo>
                  <a:cubicBezTo>
                    <a:pt x="4972945" y="4478714"/>
                    <a:pt x="4972945" y="4478714"/>
                    <a:pt x="4647758" y="4756288"/>
                  </a:cubicBezTo>
                  <a:cubicBezTo>
                    <a:pt x="4647758" y="4756288"/>
                    <a:pt x="4647758" y="4756288"/>
                    <a:pt x="4548726" y="4670335"/>
                  </a:cubicBezTo>
                  <a:cubicBezTo>
                    <a:pt x="4548726" y="4670335"/>
                    <a:pt x="4548726" y="4670335"/>
                    <a:pt x="4323273" y="4473983"/>
                  </a:cubicBezTo>
                  <a:cubicBezTo>
                    <a:pt x="4323273" y="4473983"/>
                    <a:pt x="4323273" y="4473983"/>
                    <a:pt x="4648460" y="4196409"/>
                  </a:cubicBezTo>
                  <a:close/>
                  <a:moveTo>
                    <a:pt x="4312036" y="3544268"/>
                  </a:moveTo>
                  <a:cubicBezTo>
                    <a:pt x="4312036" y="3544268"/>
                    <a:pt x="4312036" y="3544268"/>
                    <a:pt x="4636520" y="3826573"/>
                  </a:cubicBezTo>
                  <a:cubicBezTo>
                    <a:pt x="4636520" y="3826573"/>
                    <a:pt x="4636520" y="3826573"/>
                    <a:pt x="4311333" y="4104935"/>
                  </a:cubicBezTo>
                  <a:cubicBezTo>
                    <a:pt x="4311333" y="4104935"/>
                    <a:pt x="4311333" y="4104935"/>
                    <a:pt x="3986848" y="3821842"/>
                  </a:cubicBezTo>
                  <a:cubicBezTo>
                    <a:pt x="3986848" y="3821842"/>
                    <a:pt x="3986848" y="3821842"/>
                    <a:pt x="4302905" y="3552154"/>
                  </a:cubicBezTo>
                  <a:cubicBezTo>
                    <a:pt x="4302905" y="3552154"/>
                    <a:pt x="4302905" y="3552154"/>
                    <a:pt x="4312036" y="3544268"/>
                  </a:cubicBezTo>
                  <a:close/>
                  <a:moveTo>
                    <a:pt x="3986848" y="2538851"/>
                  </a:moveTo>
                  <a:cubicBezTo>
                    <a:pt x="3986848" y="2538851"/>
                    <a:pt x="3986848" y="2538851"/>
                    <a:pt x="4194744" y="2719432"/>
                  </a:cubicBezTo>
                  <a:cubicBezTo>
                    <a:pt x="4194744" y="2719432"/>
                    <a:pt x="4194744" y="2719432"/>
                    <a:pt x="4201064" y="2708392"/>
                  </a:cubicBezTo>
                  <a:cubicBezTo>
                    <a:pt x="4201064" y="2708392"/>
                    <a:pt x="4201064" y="2708392"/>
                    <a:pt x="4195446" y="2720221"/>
                  </a:cubicBezTo>
                  <a:cubicBezTo>
                    <a:pt x="4195446" y="2720221"/>
                    <a:pt x="4195446" y="2720221"/>
                    <a:pt x="4309226" y="2819579"/>
                  </a:cubicBezTo>
                  <a:cubicBezTo>
                    <a:pt x="4309226" y="2819579"/>
                    <a:pt x="4309226" y="2819579"/>
                    <a:pt x="4309226" y="3165758"/>
                  </a:cubicBezTo>
                  <a:cubicBezTo>
                    <a:pt x="4309226" y="3165758"/>
                    <a:pt x="4309226" y="3165758"/>
                    <a:pt x="4071131" y="2958366"/>
                  </a:cubicBezTo>
                  <a:cubicBezTo>
                    <a:pt x="4071131" y="2958366"/>
                    <a:pt x="4071131" y="2958366"/>
                    <a:pt x="4064809" y="2969406"/>
                  </a:cubicBezTo>
                  <a:cubicBezTo>
                    <a:pt x="4064809" y="2969406"/>
                    <a:pt x="4064809" y="2969406"/>
                    <a:pt x="4070428" y="2957578"/>
                  </a:cubicBezTo>
                  <a:cubicBezTo>
                    <a:pt x="4070428" y="2957578"/>
                    <a:pt x="4070428" y="2957578"/>
                    <a:pt x="3986848" y="2885030"/>
                  </a:cubicBezTo>
                  <a:cubicBezTo>
                    <a:pt x="3986848" y="2885030"/>
                    <a:pt x="3986848" y="2885030"/>
                    <a:pt x="3986848" y="2538851"/>
                  </a:cubicBezTo>
                  <a:close/>
                  <a:moveTo>
                    <a:pt x="4652674" y="1598885"/>
                  </a:moveTo>
                  <a:cubicBezTo>
                    <a:pt x="4652674" y="1598885"/>
                    <a:pt x="4652674" y="1598885"/>
                    <a:pt x="4972945" y="1878036"/>
                  </a:cubicBezTo>
                  <a:cubicBezTo>
                    <a:pt x="4972945" y="1878036"/>
                    <a:pt x="4972945" y="1878036"/>
                    <a:pt x="4647758" y="2155610"/>
                  </a:cubicBezTo>
                  <a:cubicBezTo>
                    <a:pt x="4647758" y="2155610"/>
                    <a:pt x="4647758" y="2155610"/>
                    <a:pt x="4538894" y="2060983"/>
                  </a:cubicBezTo>
                  <a:cubicBezTo>
                    <a:pt x="4538894" y="2060983"/>
                    <a:pt x="4538894" y="2060983"/>
                    <a:pt x="4533275" y="2072022"/>
                  </a:cubicBezTo>
                  <a:cubicBezTo>
                    <a:pt x="4533275" y="2072022"/>
                    <a:pt x="4533275" y="2072022"/>
                    <a:pt x="4642139" y="2166650"/>
                  </a:cubicBezTo>
                  <a:cubicBezTo>
                    <a:pt x="4642139" y="2166650"/>
                    <a:pt x="4642139" y="2166650"/>
                    <a:pt x="4642139" y="2513617"/>
                  </a:cubicBezTo>
                  <a:cubicBezTo>
                    <a:pt x="4642139" y="2513617"/>
                    <a:pt x="4642139" y="2513617"/>
                    <a:pt x="4408960" y="2310168"/>
                  </a:cubicBezTo>
                  <a:cubicBezTo>
                    <a:pt x="4408960" y="2310168"/>
                    <a:pt x="4408960" y="2310168"/>
                    <a:pt x="4402639" y="2322785"/>
                  </a:cubicBezTo>
                  <a:cubicBezTo>
                    <a:pt x="4402639" y="2322785"/>
                    <a:pt x="4402639" y="2322785"/>
                    <a:pt x="4640032" y="2530177"/>
                  </a:cubicBezTo>
                  <a:cubicBezTo>
                    <a:pt x="4640032" y="2530177"/>
                    <a:pt x="4640032" y="2530177"/>
                    <a:pt x="4314845" y="2807751"/>
                  </a:cubicBezTo>
                  <a:cubicBezTo>
                    <a:pt x="4314845" y="2807751"/>
                    <a:pt x="4314845" y="2807751"/>
                    <a:pt x="4201064" y="2708392"/>
                  </a:cubicBezTo>
                  <a:cubicBezTo>
                    <a:pt x="4201064" y="2708392"/>
                    <a:pt x="4201064" y="2708392"/>
                    <a:pt x="3991063" y="2525446"/>
                  </a:cubicBezTo>
                  <a:cubicBezTo>
                    <a:pt x="3991063" y="2525446"/>
                    <a:pt x="3991063" y="2525446"/>
                    <a:pt x="4316249" y="2247872"/>
                  </a:cubicBezTo>
                  <a:cubicBezTo>
                    <a:pt x="4316249" y="2247872"/>
                    <a:pt x="4316249" y="2247872"/>
                    <a:pt x="4401936" y="2322785"/>
                  </a:cubicBezTo>
                  <a:cubicBezTo>
                    <a:pt x="4401936" y="2322785"/>
                    <a:pt x="4401936" y="2322785"/>
                    <a:pt x="4408257" y="2310168"/>
                  </a:cubicBezTo>
                  <a:cubicBezTo>
                    <a:pt x="4408257" y="2310168"/>
                    <a:pt x="4408257" y="2310168"/>
                    <a:pt x="4319762" y="2232889"/>
                  </a:cubicBezTo>
                  <a:cubicBezTo>
                    <a:pt x="4319762" y="2232889"/>
                    <a:pt x="4319762" y="2232889"/>
                    <a:pt x="4319762" y="1885922"/>
                  </a:cubicBezTo>
                  <a:cubicBezTo>
                    <a:pt x="4319762" y="1885922"/>
                    <a:pt x="4319762" y="1885922"/>
                    <a:pt x="4532573" y="2072022"/>
                  </a:cubicBezTo>
                  <a:cubicBezTo>
                    <a:pt x="4532573" y="2072022"/>
                    <a:pt x="4532573" y="2072022"/>
                    <a:pt x="4538894" y="2060194"/>
                  </a:cubicBezTo>
                  <a:cubicBezTo>
                    <a:pt x="4538894" y="2060194"/>
                    <a:pt x="4538894" y="2060194"/>
                    <a:pt x="4327487" y="1876459"/>
                  </a:cubicBezTo>
                  <a:cubicBezTo>
                    <a:pt x="4327487" y="1876459"/>
                    <a:pt x="4327487" y="1876459"/>
                    <a:pt x="4652674" y="1598885"/>
                  </a:cubicBezTo>
                  <a:close/>
                  <a:moveTo>
                    <a:pt x="3986848" y="1238512"/>
                  </a:moveTo>
                  <a:cubicBezTo>
                    <a:pt x="3986848" y="1238512"/>
                    <a:pt x="3986848" y="1238512"/>
                    <a:pt x="4209493" y="1432499"/>
                  </a:cubicBezTo>
                  <a:cubicBezTo>
                    <a:pt x="4209493" y="1432499"/>
                    <a:pt x="4209493" y="1432499"/>
                    <a:pt x="4309226" y="1519240"/>
                  </a:cubicBezTo>
                  <a:cubicBezTo>
                    <a:pt x="4309226" y="1519240"/>
                    <a:pt x="4309226" y="1519240"/>
                    <a:pt x="4309226" y="1865419"/>
                  </a:cubicBezTo>
                  <a:cubicBezTo>
                    <a:pt x="4309226" y="1865419"/>
                    <a:pt x="4309226" y="1865419"/>
                    <a:pt x="4066916" y="1654085"/>
                  </a:cubicBezTo>
                  <a:cubicBezTo>
                    <a:pt x="4066916" y="1654085"/>
                    <a:pt x="4066916" y="1654085"/>
                    <a:pt x="4059892" y="1665124"/>
                  </a:cubicBezTo>
                  <a:cubicBezTo>
                    <a:pt x="4059892" y="1665124"/>
                    <a:pt x="4059892" y="1665124"/>
                    <a:pt x="4304309" y="1878036"/>
                  </a:cubicBezTo>
                  <a:cubicBezTo>
                    <a:pt x="4304309" y="1878036"/>
                    <a:pt x="4304309" y="1878036"/>
                    <a:pt x="3979123" y="2155610"/>
                  </a:cubicBezTo>
                  <a:cubicBezTo>
                    <a:pt x="3979123" y="2155610"/>
                    <a:pt x="3979123" y="2155610"/>
                    <a:pt x="3828118" y="2023920"/>
                  </a:cubicBezTo>
                  <a:cubicBezTo>
                    <a:pt x="3828118" y="2023920"/>
                    <a:pt x="3828118" y="2023920"/>
                    <a:pt x="3658852" y="1876459"/>
                  </a:cubicBezTo>
                  <a:cubicBezTo>
                    <a:pt x="3658852" y="1876459"/>
                    <a:pt x="3658852" y="1876459"/>
                    <a:pt x="3984040" y="1598885"/>
                  </a:cubicBezTo>
                  <a:cubicBezTo>
                    <a:pt x="3984040" y="1598885"/>
                    <a:pt x="3984040" y="1598885"/>
                    <a:pt x="4059191" y="1664336"/>
                  </a:cubicBezTo>
                  <a:cubicBezTo>
                    <a:pt x="4059191" y="1664336"/>
                    <a:pt x="4059191" y="1664336"/>
                    <a:pt x="4066214" y="1654085"/>
                  </a:cubicBezTo>
                  <a:cubicBezTo>
                    <a:pt x="4066214" y="1654085"/>
                    <a:pt x="4066214" y="1654085"/>
                    <a:pt x="3986848" y="1585480"/>
                  </a:cubicBezTo>
                  <a:cubicBezTo>
                    <a:pt x="3986848" y="1585480"/>
                    <a:pt x="3986848" y="1585480"/>
                    <a:pt x="3986848" y="1238512"/>
                  </a:cubicBezTo>
                  <a:close/>
                  <a:moveTo>
                    <a:pt x="4316249" y="947533"/>
                  </a:moveTo>
                  <a:cubicBezTo>
                    <a:pt x="4316249" y="947533"/>
                    <a:pt x="4316249" y="947533"/>
                    <a:pt x="4640032" y="1230627"/>
                  </a:cubicBezTo>
                  <a:cubicBezTo>
                    <a:pt x="4640032" y="1230627"/>
                    <a:pt x="4640032" y="1230627"/>
                    <a:pt x="4314845" y="1508201"/>
                  </a:cubicBezTo>
                  <a:cubicBezTo>
                    <a:pt x="4314845" y="1508201"/>
                    <a:pt x="4314845" y="1508201"/>
                    <a:pt x="4216517" y="1422247"/>
                  </a:cubicBezTo>
                  <a:cubicBezTo>
                    <a:pt x="4216517" y="1422247"/>
                    <a:pt x="4216517" y="1422247"/>
                    <a:pt x="4209493" y="1432499"/>
                  </a:cubicBezTo>
                  <a:cubicBezTo>
                    <a:pt x="4209493" y="1432499"/>
                    <a:pt x="4209493" y="1432499"/>
                    <a:pt x="4215814" y="1421459"/>
                  </a:cubicBezTo>
                  <a:cubicBezTo>
                    <a:pt x="4215814" y="1421459"/>
                    <a:pt x="4215814" y="1421459"/>
                    <a:pt x="3991063" y="1225107"/>
                  </a:cubicBezTo>
                  <a:cubicBezTo>
                    <a:pt x="3991063" y="1225107"/>
                    <a:pt x="3991063" y="1225107"/>
                    <a:pt x="4316249" y="947533"/>
                  </a:cubicBezTo>
                  <a:close/>
                  <a:moveTo>
                    <a:pt x="3979825" y="296181"/>
                  </a:moveTo>
                  <a:cubicBezTo>
                    <a:pt x="3979825" y="296181"/>
                    <a:pt x="3979825" y="296181"/>
                    <a:pt x="4304309" y="578486"/>
                  </a:cubicBezTo>
                  <a:cubicBezTo>
                    <a:pt x="4304309" y="578486"/>
                    <a:pt x="4304309" y="578486"/>
                    <a:pt x="3979123" y="856060"/>
                  </a:cubicBezTo>
                  <a:cubicBezTo>
                    <a:pt x="3979123" y="856060"/>
                    <a:pt x="3979123" y="856060"/>
                    <a:pt x="3654638" y="573754"/>
                  </a:cubicBezTo>
                  <a:cubicBezTo>
                    <a:pt x="3654638" y="573754"/>
                    <a:pt x="3654638" y="573754"/>
                    <a:pt x="3970694" y="304066"/>
                  </a:cubicBezTo>
                  <a:cubicBezTo>
                    <a:pt x="3970694" y="304066"/>
                    <a:pt x="3970694" y="304066"/>
                    <a:pt x="3979825" y="296181"/>
                  </a:cubicBezTo>
                  <a:close/>
                  <a:moveTo>
                    <a:pt x="4078431" y="0"/>
                  </a:moveTo>
                  <a:lnTo>
                    <a:pt x="4556976" y="0"/>
                  </a:lnTo>
                  <a:lnTo>
                    <a:pt x="4541616" y="13087"/>
                  </a:lnTo>
                  <a:cubicBezTo>
                    <a:pt x="4509220" y="40686"/>
                    <a:pt x="4444428" y="95886"/>
                    <a:pt x="4314845" y="206284"/>
                  </a:cubicBezTo>
                  <a:cubicBezTo>
                    <a:pt x="4314845" y="206284"/>
                    <a:pt x="4314845" y="206284"/>
                    <a:pt x="4145929" y="58896"/>
                  </a:cubicBezTo>
                  <a:close/>
                  <a:moveTo>
                    <a:pt x="3986848" y="0"/>
                  </a:moveTo>
                  <a:lnTo>
                    <a:pt x="4059455" y="0"/>
                  </a:lnTo>
                  <a:lnTo>
                    <a:pt x="4076924" y="15255"/>
                  </a:lnTo>
                  <a:cubicBezTo>
                    <a:pt x="4110110" y="44235"/>
                    <a:pt x="4176483" y="102194"/>
                    <a:pt x="4309226" y="218113"/>
                  </a:cubicBezTo>
                  <a:cubicBezTo>
                    <a:pt x="4309226" y="218113"/>
                    <a:pt x="4309226" y="218113"/>
                    <a:pt x="4309226" y="564292"/>
                  </a:cubicBezTo>
                  <a:cubicBezTo>
                    <a:pt x="4309226" y="564292"/>
                    <a:pt x="4309226" y="564292"/>
                    <a:pt x="3986848" y="283564"/>
                  </a:cubicBezTo>
                  <a:cubicBezTo>
                    <a:pt x="3986848" y="283564"/>
                    <a:pt x="3986848" y="283564"/>
                    <a:pt x="3986848" y="84404"/>
                  </a:cubicBezTo>
                  <a:close/>
                  <a:moveTo>
                    <a:pt x="0" y="0"/>
                  </a:moveTo>
                  <a:lnTo>
                    <a:pt x="3038475" y="0"/>
                  </a:lnTo>
                  <a:lnTo>
                    <a:pt x="3975611" y="0"/>
                  </a:lnTo>
                  <a:lnTo>
                    <a:pt x="3975611" y="1953"/>
                  </a:lnTo>
                  <a:cubicBezTo>
                    <a:pt x="3975611" y="28082"/>
                    <a:pt x="3975611" y="97759"/>
                    <a:pt x="3975611" y="283564"/>
                  </a:cubicBezTo>
                  <a:cubicBezTo>
                    <a:pt x="3975611" y="283564"/>
                    <a:pt x="3975611" y="283564"/>
                    <a:pt x="3961564" y="295392"/>
                  </a:cubicBezTo>
                  <a:cubicBezTo>
                    <a:pt x="3961564" y="295392"/>
                    <a:pt x="3961564" y="295392"/>
                    <a:pt x="3970694" y="304066"/>
                  </a:cubicBezTo>
                  <a:cubicBezTo>
                    <a:pt x="3970694" y="304066"/>
                    <a:pt x="3970694" y="304066"/>
                    <a:pt x="3960862" y="295392"/>
                  </a:cubicBezTo>
                  <a:cubicBezTo>
                    <a:pt x="3960862" y="295392"/>
                    <a:pt x="3960862" y="295392"/>
                    <a:pt x="3639186" y="570600"/>
                  </a:cubicBezTo>
                  <a:cubicBezTo>
                    <a:pt x="3639186" y="570600"/>
                    <a:pt x="3639186" y="570600"/>
                    <a:pt x="3639186" y="589526"/>
                  </a:cubicBezTo>
                  <a:cubicBezTo>
                    <a:pt x="3639186" y="589526"/>
                    <a:pt x="3639186" y="589526"/>
                    <a:pt x="3651126" y="599777"/>
                  </a:cubicBezTo>
                  <a:cubicBezTo>
                    <a:pt x="3651126" y="599777"/>
                    <a:pt x="3651126" y="599777"/>
                    <a:pt x="3651126" y="587160"/>
                  </a:cubicBezTo>
                  <a:cubicBezTo>
                    <a:pt x="3651126" y="587160"/>
                    <a:pt x="3651126" y="587160"/>
                    <a:pt x="3972801" y="867888"/>
                  </a:cubicBezTo>
                  <a:cubicBezTo>
                    <a:pt x="3972801" y="867888"/>
                    <a:pt x="3972801" y="867888"/>
                    <a:pt x="3972801" y="1214067"/>
                  </a:cubicBezTo>
                  <a:cubicBezTo>
                    <a:pt x="3972801" y="1214067"/>
                    <a:pt x="3972801" y="1214067"/>
                    <a:pt x="3651126" y="933339"/>
                  </a:cubicBezTo>
                  <a:cubicBezTo>
                    <a:pt x="3651126" y="933339"/>
                    <a:pt x="3651126" y="933339"/>
                    <a:pt x="3651126" y="600566"/>
                  </a:cubicBezTo>
                  <a:cubicBezTo>
                    <a:pt x="3651126" y="600566"/>
                    <a:pt x="3651126" y="600566"/>
                    <a:pt x="3639186" y="590314"/>
                  </a:cubicBezTo>
                  <a:cubicBezTo>
                    <a:pt x="3639186" y="590314"/>
                    <a:pt x="3639186" y="590314"/>
                    <a:pt x="3639186" y="938859"/>
                  </a:cubicBezTo>
                  <a:cubicBezTo>
                    <a:pt x="3639186" y="938859"/>
                    <a:pt x="3639186" y="938859"/>
                    <a:pt x="3306976" y="1221952"/>
                  </a:cubicBezTo>
                  <a:cubicBezTo>
                    <a:pt x="3306976" y="1221952"/>
                    <a:pt x="3306976" y="1221952"/>
                    <a:pt x="3306976" y="1591788"/>
                  </a:cubicBezTo>
                  <a:cubicBezTo>
                    <a:pt x="3306976" y="1591788"/>
                    <a:pt x="3306976" y="1591788"/>
                    <a:pt x="3624438" y="1867785"/>
                  </a:cubicBezTo>
                  <a:cubicBezTo>
                    <a:pt x="3624438" y="1867785"/>
                    <a:pt x="3624438" y="1867785"/>
                    <a:pt x="3624438" y="1851225"/>
                  </a:cubicBezTo>
                  <a:lnTo>
                    <a:pt x="3318214" y="1585480"/>
                  </a:lnTo>
                  <a:cubicBezTo>
                    <a:pt x="3318214" y="1585480"/>
                    <a:pt x="3318214" y="1585480"/>
                    <a:pt x="3318214" y="1238512"/>
                  </a:cubicBezTo>
                  <a:cubicBezTo>
                    <a:pt x="3318214" y="1238512"/>
                    <a:pt x="3318214" y="1238512"/>
                    <a:pt x="3624438" y="1505046"/>
                  </a:cubicBezTo>
                  <a:cubicBezTo>
                    <a:pt x="3624438" y="1505046"/>
                    <a:pt x="3624438" y="1505046"/>
                    <a:pt x="3624438" y="1488487"/>
                  </a:cubicBezTo>
                  <a:cubicBezTo>
                    <a:pt x="3624438" y="1488487"/>
                    <a:pt x="3624438" y="1488487"/>
                    <a:pt x="3322428" y="1225107"/>
                  </a:cubicBezTo>
                  <a:cubicBezTo>
                    <a:pt x="3322428" y="1225107"/>
                    <a:pt x="3322428" y="1225107"/>
                    <a:pt x="3647615" y="947533"/>
                  </a:cubicBezTo>
                  <a:cubicBezTo>
                    <a:pt x="3647615" y="947533"/>
                    <a:pt x="3647615" y="947533"/>
                    <a:pt x="3972100" y="1230627"/>
                  </a:cubicBezTo>
                  <a:cubicBezTo>
                    <a:pt x="3972100" y="1230627"/>
                    <a:pt x="3972100" y="1230627"/>
                    <a:pt x="3646912" y="1508201"/>
                  </a:cubicBezTo>
                  <a:cubicBezTo>
                    <a:pt x="3646912" y="1508201"/>
                    <a:pt x="3646912" y="1508201"/>
                    <a:pt x="3625139" y="1489275"/>
                  </a:cubicBezTo>
                  <a:cubicBezTo>
                    <a:pt x="3625139" y="1489275"/>
                    <a:pt x="3625139" y="1489275"/>
                    <a:pt x="3625139" y="1505835"/>
                  </a:cubicBezTo>
                  <a:cubicBezTo>
                    <a:pt x="3625139" y="1505835"/>
                    <a:pt x="3625139" y="1505835"/>
                    <a:pt x="3640591" y="1519240"/>
                  </a:cubicBezTo>
                  <a:cubicBezTo>
                    <a:pt x="3640591" y="1519240"/>
                    <a:pt x="3640591" y="1519240"/>
                    <a:pt x="3640591" y="1865419"/>
                  </a:cubicBezTo>
                  <a:cubicBezTo>
                    <a:pt x="3640591" y="1865419"/>
                    <a:pt x="3640591" y="1865419"/>
                    <a:pt x="3625139" y="1852014"/>
                  </a:cubicBezTo>
                  <a:cubicBezTo>
                    <a:pt x="3625139" y="1852014"/>
                    <a:pt x="3625139" y="1852014"/>
                    <a:pt x="3625139" y="1868573"/>
                  </a:cubicBezTo>
                  <a:cubicBezTo>
                    <a:pt x="3625139" y="1868573"/>
                    <a:pt x="3625139" y="1868573"/>
                    <a:pt x="3639186" y="1881190"/>
                  </a:cubicBezTo>
                  <a:cubicBezTo>
                    <a:pt x="3639186" y="1881190"/>
                    <a:pt x="3639186" y="1881190"/>
                    <a:pt x="3639186" y="2058617"/>
                  </a:cubicBezTo>
                  <a:cubicBezTo>
                    <a:pt x="3639186" y="2058617"/>
                    <a:pt x="3639186" y="2058617"/>
                    <a:pt x="3651126" y="2060194"/>
                  </a:cubicBezTo>
                  <a:cubicBezTo>
                    <a:pt x="3651126" y="2060194"/>
                    <a:pt x="3651126" y="2060194"/>
                    <a:pt x="3651126" y="1885922"/>
                  </a:cubicBezTo>
                  <a:cubicBezTo>
                    <a:pt x="3651126" y="1885922"/>
                    <a:pt x="3651126" y="1885922"/>
                    <a:pt x="3821095" y="2034172"/>
                  </a:cubicBezTo>
                  <a:cubicBezTo>
                    <a:pt x="3821095" y="2034172"/>
                    <a:pt x="3821095" y="2034172"/>
                    <a:pt x="3828118" y="2023920"/>
                  </a:cubicBezTo>
                  <a:cubicBezTo>
                    <a:pt x="3828118" y="2023920"/>
                    <a:pt x="3828118" y="2023920"/>
                    <a:pt x="3821095" y="2034960"/>
                  </a:cubicBezTo>
                  <a:cubicBezTo>
                    <a:pt x="3821095" y="2034960"/>
                    <a:pt x="3821095" y="2034960"/>
                    <a:pt x="3972801" y="2166650"/>
                  </a:cubicBezTo>
                  <a:cubicBezTo>
                    <a:pt x="3972801" y="2166650"/>
                    <a:pt x="3972801" y="2166650"/>
                    <a:pt x="3972801" y="2513617"/>
                  </a:cubicBezTo>
                  <a:cubicBezTo>
                    <a:pt x="3972801" y="2513617"/>
                    <a:pt x="3972801" y="2513617"/>
                    <a:pt x="3651126" y="2232889"/>
                  </a:cubicBezTo>
                  <a:cubicBezTo>
                    <a:pt x="3651126" y="2232889"/>
                    <a:pt x="3651126" y="2232889"/>
                    <a:pt x="3651126" y="2060983"/>
                  </a:cubicBezTo>
                  <a:cubicBezTo>
                    <a:pt x="3651126" y="2060983"/>
                    <a:pt x="3651126" y="2060983"/>
                    <a:pt x="3639186" y="2059405"/>
                  </a:cubicBezTo>
                  <a:cubicBezTo>
                    <a:pt x="3639186" y="2059405"/>
                    <a:pt x="3639186" y="2059405"/>
                    <a:pt x="3639186" y="2238409"/>
                  </a:cubicBezTo>
                  <a:cubicBezTo>
                    <a:pt x="3639186" y="2238409"/>
                    <a:pt x="3639186" y="2238409"/>
                    <a:pt x="3423566" y="2422144"/>
                  </a:cubicBezTo>
                  <a:cubicBezTo>
                    <a:pt x="3423566" y="2422144"/>
                    <a:pt x="3423566" y="2422144"/>
                    <a:pt x="3435506" y="2428452"/>
                  </a:cubicBezTo>
                  <a:cubicBezTo>
                    <a:pt x="3435506" y="2428452"/>
                    <a:pt x="3435506" y="2428452"/>
                    <a:pt x="3647615" y="2247872"/>
                  </a:cubicBezTo>
                  <a:cubicBezTo>
                    <a:pt x="3647615" y="2247872"/>
                    <a:pt x="3647615" y="2247872"/>
                    <a:pt x="3972100" y="2530177"/>
                  </a:cubicBezTo>
                  <a:cubicBezTo>
                    <a:pt x="3972100" y="2530177"/>
                    <a:pt x="3972100" y="2530177"/>
                    <a:pt x="3646912" y="2807751"/>
                  </a:cubicBezTo>
                  <a:cubicBezTo>
                    <a:pt x="3646912" y="2807751"/>
                    <a:pt x="3646912" y="2807751"/>
                    <a:pt x="3322428" y="2525446"/>
                  </a:cubicBezTo>
                  <a:cubicBezTo>
                    <a:pt x="3322428" y="2525446"/>
                    <a:pt x="3322428" y="2525446"/>
                    <a:pt x="3434803" y="2429241"/>
                  </a:cubicBezTo>
                  <a:cubicBezTo>
                    <a:pt x="3434803" y="2429241"/>
                    <a:pt x="3434803" y="2429241"/>
                    <a:pt x="3422863" y="2422933"/>
                  </a:cubicBezTo>
                  <a:cubicBezTo>
                    <a:pt x="3422863" y="2422933"/>
                    <a:pt x="3422863" y="2422933"/>
                    <a:pt x="3306976" y="2522291"/>
                  </a:cubicBezTo>
                  <a:cubicBezTo>
                    <a:pt x="3306976" y="2522291"/>
                    <a:pt x="3306976" y="2522291"/>
                    <a:pt x="3306976" y="2773054"/>
                  </a:cubicBezTo>
                  <a:cubicBezTo>
                    <a:pt x="3306976" y="2773054"/>
                    <a:pt x="3306976" y="2773054"/>
                    <a:pt x="3318214" y="2778574"/>
                  </a:cubicBezTo>
                  <a:cubicBezTo>
                    <a:pt x="3318214" y="2778574"/>
                    <a:pt x="3318214" y="2778574"/>
                    <a:pt x="3318214" y="2538851"/>
                  </a:cubicBezTo>
                  <a:cubicBezTo>
                    <a:pt x="3318214" y="2538851"/>
                    <a:pt x="3318214" y="2538851"/>
                    <a:pt x="3640591" y="2819579"/>
                  </a:cubicBezTo>
                  <a:cubicBezTo>
                    <a:pt x="3640591" y="2819579"/>
                    <a:pt x="3640591" y="2819579"/>
                    <a:pt x="3640591" y="3165758"/>
                  </a:cubicBezTo>
                  <a:cubicBezTo>
                    <a:pt x="3640591" y="3165758"/>
                    <a:pt x="3640591" y="3165758"/>
                    <a:pt x="3318214" y="2885030"/>
                  </a:cubicBezTo>
                  <a:cubicBezTo>
                    <a:pt x="3318214" y="2885030"/>
                    <a:pt x="3318214" y="2885030"/>
                    <a:pt x="3318214" y="2779363"/>
                  </a:cubicBezTo>
                  <a:cubicBezTo>
                    <a:pt x="3318214" y="2779363"/>
                    <a:pt x="3318214" y="2779363"/>
                    <a:pt x="3306976" y="2773843"/>
                  </a:cubicBezTo>
                  <a:cubicBezTo>
                    <a:pt x="3306976" y="2773843"/>
                    <a:pt x="3306976" y="2773843"/>
                    <a:pt x="3306976" y="2891339"/>
                  </a:cubicBezTo>
                  <a:cubicBezTo>
                    <a:pt x="3306976" y="2891339"/>
                    <a:pt x="3306976" y="2891339"/>
                    <a:pt x="3646210" y="3187049"/>
                  </a:cubicBezTo>
                  <a:cubicBezTo>
                    <a:pt x="3646210" y="3187049"/>
                    <a:pt x="3646210" y="3187049"/>
                    <a:pt x="3984040" y="2899224"/>
                  </a:cubicBezTo>
                  <a:cubicBezTo>
                    <a:pt x="3984040" y="2899224"/>
                    <a:pt x="3984040" y="2899224"/>
                    <a:pt x="4064809" y="2969406"/>
                  </a:cubicBezTo>
                  <a:cubicBezTo>
                    <a:pt x="4064809" y="2969406"/>
                    <a:pt x="4064809" y="2969406"/>
                    <a:pt x="4307822" y="3180741"/>
                  </a:cubicBezTo>
                  <a:cubicBezTo>
                    <a:pt x="4307822" y="3180741"/>
                    <a:pt x="4307822" y="3180741"/>
                    <a:pt x="4307822" y="3519034"/>
                  </a:cubicBezTo>
                  <a:cubicBezTo>
                    <a:pt x="4307822" y="3519034"/>
                    <a:pt x="4307822" y="3519034"/>
                    <a:pt x="4319762" y="3519034"/>
                  </a:cubicBezTo>
                  <a:cubicBezTo>
                    <a:pt x="4319762" y="3519034"/>
                    <a:pt x="4319762" y="3519034"/>
                    <a:pt x="4319762" y="3500109"/>
                  </a:cubicBezTo>
                  <a:cubicBezTo>
                    <a:pt x="4319762" y="3500109"/>
                    <a:pt x="4319762" y="3500109"/>
                    <a:pt x="4319762" y="3186261"/>
                  </a:cubicBezTo>
                  <a:cubicBezTo>
                    <a:pt x="4319762" y="3186261"/>
                    <a:pt x="4319762" y="3186261"/>
                    <a:pt x="4642139" y="3466989"/>
                  </a:cubicBezTo>
                  <a:cubicBezTo>
                    <a:pt x="4642139" y="3466989"/>
                    <a:pt x="4642139" y="3466989"/>
                    <a:pt x="4642139" y="3495377"/>
                  </a:cubicBezTo>
                  <a:cubicBezTo>
                    <a:pt x="4642139" y="3495377"/>
                    <a:pt x="4642139" y="3495377"/>
                    <a:pt x="4642139" y="3812379"/>
                  </a:cubicBezTo>
                  <a:cubicBezTo>
                    <a:pt x="4642139" y="3812379"/>
                    <a:pt x="4642139" y="3812379"/>
                    <a:pt x="4319762" y="3532439"/>
                  </a:cubicBezTo>
                  <a:cubicBezTo>
                    <a:pt x="4319762" y="3532439"/>
                    <a:pt x="4319762" y="3532439"/>
                    <a:pt x="4319762" y="3519822"/>
                  </a:cubicBezTo>
                  <a:cubicBezTo>
                    <a:pt x="4319762" y="3519822"/>
                    <a:pt x="4319762" y="3519822"/>
                    <a:pt x="4307822" y="3519822"/>
                  </a:cubicBezTo>
                  <a:cubicBezTo>
                    <a:pt x="4307822" y="3519822"/>
                    <a:pt x="4307822" y="3519822"/>
                    <a:pt x="4307822" y="3531651"/>
                  </a:cubicBezTo>
                  <a:cubicBezTo>
                    <a:pt x="4307822" y="3531651"/>
                    <a:pt x="4307822" y="3531651"/>
                    <a:pt x="4293775" y="3543479"/>
                  </a:cubicBezTo>
                  <a:cubicBezTo>
                    <a:pt x="4293775" y="3543479"/>
                    <a:pt x="4293775" y="3543479"/>
                    <a:pt x="4302905" y="3552154"/>
                  </a:cubicBezTo>
                  <a:cubicBezTo>
                    <a:pt x="4302905" y="3552154"/>
                    <a:pt x="4302905" y="3552154"/>
                    <a:pt x="4293072" y="3544268"/>
                  </a:cubicBezTo>
                  <a:cubicBezTo>
                    <a:pt x="4293072" y="3544268"/>
                    <a:pt x="4293072" y="3544268"/>
                    <a:pt x="3971397" y="3818688"/>
                  </a:cubicBezTo>
                  <a:cubicBezTo>
                    <a:pt x="3971397" y="3818688"/>
                    <a:pt x="3971397" y="3818688"/>
                    <a:pt x="3971397" y="3838402"/>
                  </a:cubicBezTo>
                  <a:cubicBezTo>
                    <a:pt x="3971397" y="3838402"/>
                    <a:pt x="3971397" y="3838402"/>
                    <a:pt x="3983337" y="3848653"/>
                  </a:cubicBezTo>
                  <a:cubicBezTo>
                    <a:pt x="3983337" y="3848653"/>
                    <a:pt x="3983337" y="3848653"/>
                    <a:pt x="3983337" y="3835248"/>
                  </a:cubicBezTo>
                  <a:cubicBezTo>
                    <a:pt x="3983337" y="3835248"/>
                    <a:pt x="3983337" y="3835248"/>
                    <a:pt x="4305715" y="4115975"/>
                  </a:cubicBezTo>
                  <a:cubicBezTo>
                    <a:pt x="4305715" y="4115975"/>
                    <a:pt x="4305715" y="4115975"/>
                    <a:pt x="4305715" y="4462154"/>
                  </a:cubicBezTo>
                  <a:cubicBezTo>
                    <a:pt x="4305715" y="4462154"/>
                    <a:pt x="4305715" y="4462154"/>
                    <a:pt x="3983337" y="4182215"/>
                  </a:cubicBezTo>
                  <a:cubicBezTo>
                    <a:pt x="3983337" y="4182215"/>
                    <a:pt x="3983337" y="4182215"/>
                    <a:pt x="3983337" y="3849441"/>
                  </a:cubicBezTo>
                  <a:cubicBezTo>
                    <a:pt x="3983337" y="3849441"/>
                    <a:pt x="3983337" y="3849441"/>
                    <a:pt x="3971397" y="3839190"/>
                  </a:cubicBezTo>
                  <a:cubicBezTo>
                    <a:pt x="3971397" y="3839190"/>
                    <a:pt x="3971397" y="3839190"/>
                    <a:pt x="3971397" y="4186946"/>
                  </a:cubicBezTo>
                  <a:cubicBezTo>
                    <a:pt x="3971397" y="4186946"/>
                    <a:pt x="3971397" y="4186946"/>
                    <a:pt x="3639186" y="4470828"/>
                  </a:cubicBezTo>
                  <a:cubicBezTo>
                    <a:pt x="3639186" y="4470828"/>
                    <a:pt x="3639186" y="4470828"/>
                    <a:pt x="3639186" y="4839875"/>
                  </a:cubicBezTo>
                  <a:cubicBezTo>
                    <a:pt x="3639186" y="4839875"/>
                    <a:pt x="3639186" y="4839875"/>
                    <a:pt x="3956647" y="5116661"/>
                  </a:cubicBezTo>
                  <a:cubicBezTo>
                    <a:pt x="3956647" y="5116661"/>
                    <a:pt x="3956647" y="5116661"/>
                    <a:pt x="3956647" y="5100101"/>
                  </a:cubicBezTo>
                  <a:cubicBezTo>
                    <a:pt x="3956647" y="5100101"/>
                    <a:pt x="3956647" y="5100101"/>
                    <a:pt x="3651126" y="4833567"/>
                  </a:cubicBezTo>
                  <a:cubicBezTo>
                    <a:pt x="3651126" y="4833567"/>
                    <a:pt x="3651126" y="4833567"/>
                    <a:pt x="3651126" y="4487388"/>
                  </a:cubicBezTo>
                  <a:cubicBezTo>
                    <a:pt x="3651126" y="4487388"/>
                    <a:pt x="3651126" y="4487388"/>
                    <a:pt x="3956647" y="4753134"/>
                  </a:cubicBezTo>
                  <a:cubicBezTo>
                    <a:pt x="3956647" y="4753134"/>
                    <a:pt x="3956647" y="4753134"/>
                    <a:pt x="3956647" y="4737362"/>
                  </a:cubicBezTo>
                  <a:cubicBezTo>
                    <a:pt x="3956647" y="4737362"/>
                    <a:pt x="3956647" y="4737362"/>
                    <a:pt x="3654638" y="4473983"/>
                  </a:cubicBezTo>
                  <a:cubicBezTo>
                    <a:pt x="3654638" y="4473983"/>
                    <a:pt x="3654638" y="4473983"/>
                    <a:pt x="3979825" y="4196409"/>
                  </a:cubicBezTo>
                  <a:cubicBezTo>
                    <a:pt x="3979825" y="4196409"/>
                    <a:pt x="3979825" y="4196409"/>
                    <a:pt x="4304309" y="4478714"/>
                  </a:cubicBezTo>
                  <a:cubicBezTo>
                    <a:pt x="4304309" y="4478714"/>
                    <a:pt x="4304309" y="4478714"/>
                    <a:pt x="3979123" y="4756288"/>
                  </a:cubicBezTo>
                  <a:cubicBezTo>
                    <a:pt x="3979123" y="4756288"/>
                    <a:pt x="3979123" y="4756288"/>
                    <a:pt x="3957350" y="4737362"/>
                  </a:cubicBezTo>
                  <a:cubicBezTo>
                    <a:pt x="3957350" y="4737362"/>
                    <a:pt x="3957350" y="4737362"/>
                    <a:pt x="3957350" y="4753922"/>
                  </a:cubicBezTo>
                  <a:cubicBezTo>
                    <a:pt x="3957350" y="4753922"/>
                    <a:pt x="3957350" y="4753922"/>
                    <a:pt x="3973504" y="4768116"/>
                  </a:cubicBezTo>
                  <a:cubicBezTo>
                    <a:pt x="3973504" y="4768116"/>
                    <a:pt x="3973504" y="4768116"/>
                    <a:pt x="3973504" y="5114295"/>
                  </a:cubicBezTo>
                  <a:cubicBezTo>
                    <a:pt x="3973504" y="5114295"/>
                    <a:pt x="3973504" y="5114295"/>
                    <a:pt x="3957350" y="5100101"/>
                  </a:cubicBezTo>
                  <a:cubicBezTo>
                    <a:pt x="3957350" y="5100101"/>
                    <a:pt x="3957350" y="5100101"/>
                    <a:pt x="3957350" y="5116661"/>
                  </a:cubicBezTo>
                  <a:cubicBezTo>
                    <a:pt x="3957350" y="5116661"/>
                    <a:pt x="3957350" y="5116661"/>
                    <a:pt x="3971397" y="5129278"/>
                  </a:cubicBezTo>
                  <a:cubicBezTo>
                    <a:pt x="3971397" y="5129278"/>
                    <a:pt x="3971397" y="5129278"/>
                    <a:pt x="3971397" y="5306704"/>
                  </a:cubicBezTo>
                  <a:cubicBezTo>
                    <a:pt x="3971397" y="5306704"/>
                    <a:pt x="3971397" y="5306704"/>
                    <a:pt x="3983337" y="5309070"/>
                  </a:cubicBezTo>
                  <a:cubicBezTo>
                    <a:pt x="3983337" y="5309070"/>
                    <a:pt x="3983337" y="5309070"/>
                    <a:pt x="3983337" y="5134798"/>
                  </a:cubicBezTo>
                  <a:cubicBezTo>
                    <a:pt x="3983337" y="5134798"/>
                    <a:pt x="3983337" y="5134798"/>
                    <a:pt x="4153305" y="5283047"/>
                  </a:cubicBezTo>
                  <a:cubicBezTo>
                    <a:pt x="4153305" y="5283047"/>
                    <a:pt x="4153305" y="5283047"/>
                    <a:pt x="4160329" y="5272008"/>
                  </a:cubicBezTo>
                  <a:cubicBezTo>
                    <a:pt x="4160329" y="5272008"/>
                    <a:pt x="4160329" y="5272008"/>
                    <a:pt x="3991063" y="5125335"/>
                  </a:cubicBezTo>
                  <a:cubicBezTo>
                    <a:pt x="3991063" y="5125335"/>
                    <a:pt x="3991063" y="5125335"/>
                    <a:pt x="4316249" y="4847761"/>
                  </a:cubicBezTo>
                  <a:cubicBezTo>
                    <a:pt x="4316249" y="4847761"/>
                    <a:pt x="4316249" y="4847761"/>
                    <a:pt x="4392103" y="4913212"/>
                  </a:cubicBezTo>
                  <a:cubicBezTo>
                    <a:pt x="4392103" y="4913212"/>
                    <a:pt x="4392103" y="4913212"/>
                    <a:pt x="4636520" y="5126124"/>
                  </a:cubicBezTo>
                  <a:cubicBezTo>
                    <a:pt x="4636520" y="5126124"/>
                    <a:pt x="4636520" y="5126124"/>
                    <a:pt x="4311333" y="5403697"/>
                  </a:cubicBezTo>
                  <a:cubicBezTo>
                    <a:pt x="4311333" y="5403697"/>
                    <a:pt x="4311333" y="5403697"/>
                    <a:pt x="4160329" y="5272796"/>
                  </a:cubicBezTo>
                  <a:cubicBezTo>
                    <a:pt x="4160329" y="5272796"/>
                    <a:pt x="4160329" y="5272796"/>
                    <a:pt x="4154007" y="5283047"/>
                  </a:cubicBezTo>
                  <a:cubicBezTo>
                    <a:pt x="4154007" y="5283047"/>
                    <a:pt x="4154007" y="5283047"/>
                    <a:pt x="4305715" y="5415526"/>
                  </a:cubicBezTo>
                  <a:cubicBezTo>
                    <a:pt x="4305715" y="5415526"/>
                    <a:pt x="4305715" y="5415526"/>
                    <a:pt x="4305715" y="5761705"/>
                  </a:cubicBezTo>
                  <a:cubicBezTo>
                    <a:pt x="4305715" y="5761705"/>
                    <a:pt x="4305715" y="5761705"/>
                    <a:pt x="3983337" y="5480976"/>
                  </a:cubicBezTo>
                  <a:cubicBezTo>
                    <a:pt x="3983337" y="5480976"/>
                    <a:pt x="3983337" y="5480976"/>
                    <a:pt x="3983337" y="5309858"/>
                  </a:cubicBezTo>
                  <a:cubicBezTo>
                    <a:pt x="3983337" y="5309858"/>
                    <a:pt x="3983337" y="5309858"/>
                    <a:pt x="3971397" y="5307493"/>
                  </a:cubicBezTo>
                  <a:cubicBezTo>
                    <a:pt x="3971397" y="5307493"/>
                    <a:pt x="3971397" y="5307493"/>
                    <a:pt x="3971397" y="5487285"/>
                  </a:cubicBezTo>
                  <a:cubicBezTo>
                    <a:pt x="3971397" y="5487285"/>
                    <a:pt x="3971397" y="5487285"/>
                    <a:pt x="3755776" y="5671020"/>
                  </a:cubicBezTo>
                  <a:cubicBezTo>
                    <a:pt x="3755776" y="5671020"/>
                    <a:pt x="3755776" y="5671020"/>
                    <a:pt x="3639186" y="5770379"/>
                  </a:cubicBezTo>
                  <a:cubicBezTo>
                    <a:pt x="3639186" y="5770379"/>
                    <a:pt x="3639186" y="5770379"/>
                    <a:pt x="3639186" y="6021141"/>
                  </a:cubicBezTo>
                  <a:cubicBezTo>
                    <a:pt x="3639186" y="6021141"/>
                    <a:pt x="3639186" y="6021141"/>
                    <a:pt x="3651126" y="6026661"/>
                  </a:cubicBezTo>
                  <a:cubicBezTo>
                    <a:pt x="3651126" y="6026661"/>
                    <a:pt x="3651126" y="6026661"/>
                    <a:pt x="3651126" y="5786939"/>
                  </a:cubicBezTo>
                  <a:cubicBezTo>
                    <a:pt x="3651126" y="5786939"/>
                    <a:pt x="3651126" y="5786939"/>
                    <a:pt x="3973504" y="6067667"/>
                  </a:cubicBezTo>
                  <a:cubicBezTo>
                    <a:pt x="3973504" y="6067667"/>
                    <a:pt x="3973504" y="6067667"/>
                    <a:pt x="3973504" y="6413845"/>
                  </a:cubicBezTo>
                  <a:cubicBezTo>
                    <a:pt x="3973504" y="6413845"/>
                    <a:pt x="3973504" y="6413845"/>
                    <a:pt x="3651126" y="6133906"/>
                  </a:cubicBezTo>
                  <a:cubicBezTo>
                    <a:pt x="3651126" y="6133906"/>
                    <a:pt x="3651126" y="6133906"/>
                    <a:pt x="3651126" y="6027450"/>
                  </a:cubicBezTo>
                  <a:cubicBezTo>
                    <a:pt x="3651126" y="6027450"/>
                    <a:pt x="3651126" y="6027450"/>
                    <a:pt x="3639186" y="6021930"/>
                  </a:cubicBezTo>
                  <a:cubicBezTo>
                    <a:pt x="3639186" y="6021930"/>
                    <a:pt x="3639186" y="6021930"/>
                    <a:pt x="3639186" y="6140214"/>
                  </a:cubicBezTo>
                  <a:cubicBezTo>
                    <a:pt x="3639186" y="6140214"/>
                    <a:pt x="3639186" y="6140214"/>
                    <a:pt x="3979123" y="6435925"/>
                  </a:cubicBezTo>
                  <a:cubicBezTo>
                    <a:pt x="3979123" y="6435925"/>
                    <a:pt x="3979123" y="6435925"/>
                    <a:pt x="4316249" y="6147311"/>
                  </a:cubicBezTo>
                  <a:cubicBezTo>
                    <a:pt x="4316249" y="6147311"/>
                    <a:pt x="4316249" y="6147311"/>
                    <a:pt x="4397020" y="6217493"/>
                  </a:cubicBezTo>
                  <a:cubicBezTo>
                    <a:pt x="4397020" y="6217493"/>
                    <a:pt x="4397020" y="6217493"/>
                    <a:pt x="4403341" y="6206454"/>
                  </a:cubicBezTo>
                  <a:cubicBezTo>
                    <a:pt x="4403341" y="6206454"/>
                    <a:pt x="4403341" y="6206454"/>
                    <a:pt x="4397722" y="6218282"/>
                  </a:cubicBezTo>
                  <a:cubicBezTo>
                    <a:pt x="4397722" y="6218282"/>
                    <a:pt x="4397722" y="6218282"/>
                    <a:pt x="4640032" y="6429617"/>
                  </a:cubicBezTo>
                  <a:cubicBezTo>
                    <a:pt x="4640032" y="6429617"/>
                    <a:pt x="4640032" y="6429617"/>
                    <a:pt x="4640032" y="6784470"/>
                  </a:cubicBezTo>
                  <a:cubicBezTo>
                    <a:pt x="4640032" y="6784470"/>
                    <a:pt x="4640032" y="6784470"/>
                    <a:pt x="4583142" y="6833040"/>
                  </a:cubicBezTo>
                  <a:lnTo>
                    <a:pt x="4553907" y="6858000"/>
                  </a:lnTo>
                  <a:lnTo>
                    <a:pt x="3038475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pic>
          <p:nvPicPr>
            <p:cNvPr id="7" name="Logo CEA">
              <a:extLst>
                <a:ext uri="{FF2B5EF4-FFF2-40B4-BE49-F238E27FC236}">
                  <a16:creationId xmlns:a16="http://schemas.microsoft.com/office/drawing/2014/main" id="{87F05716-C695-E053-1C8E-FF8171756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grpSp>
        <p:nvGrpSpPr>
          <p:cNvPr id="8" name="Groupe 7"/>
          <p:cNvGrpSpPr/>
          <p:nvPr/>
        </p:nvGrpSpPr>
        <p:grpSpPr>
          <a:xfrm>
            <a:off x="8588452" y="1169609"/>
            <a:ext cx="3485029" cy="2822502"/>
            <a:chOff x="142892" y="865829"/>
            <a:chExt cx="4382284" cy="3572289"/>
          </a:xfrm>
          <a:effectLst/>
        </p:grpSpPr>
        <p:grpSp>
          <p:nvGrpSpPr>
            <p:cNvPr id="9" name="Groupe 8"/>
            <p:cNvGrpSpPr/>
            <p:nvPr/>
          </p:nvGrpSpPr>
          <p:grpSpPr>
            <a:xfrm>
              <a:off x="142892" y="865829"/>
              <a:ext cx="4382284" cy="3572289"/>
              <a:chOff x="5414211" y="888553"/>
              <a:chExt cx="6653137" cy="5423411"/>
            </a:xfrm>
          </p:grpSpPr>
          <p:pic>
            <p:nvPicPr>
              <p:cNvPr id="16" name="Image 15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414211" y="888553"/>
                <a:ext cx="6653137" cy="5423411"/>
              </a:xfrm>
              <a:prstGeom prst="rect">
                <a:avLst/>
              </a:prstGeom>
            </p:spPr>
          </p:pic>
          <p:cxnSp>
            <p:nvCxnSpPr>
              <p:cNvPr id="17" name="Connecteur droit 16"/>
              <p:cNvCxnSpPr/>
              <p:nvPr/>
            </p:nvCxnSpPr>
            <p:spPr>
              <a:xfrm flipH="1">
                <a:off x="10220326" y="3138488"/>
                <a:ext cx="486602" cy="88582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/>
              <p:cNvCxnSpPr/>
              <p:nvPr/>
            </p:nvCxnSpPr>
            <p:spPr>
              <a:xfrm flipH="1">
                <a:off x="11117228" y="3664744"/>
                <a:ext cx="424692" cy="9215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/>
              <p:cNvCxnSpPr/>
              <p:nvPr/>
            </p:nvCxnSpPr>
            <p:spPr>
              <a:xfrm flipH="1" flipV="1">
                <a:off x="6886575" y="4381500"/>
                <a:ext cx="3705225" cy="73818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 flipH="1" flipV="1">
                <a:off x="6700838" y="3890787"/>
                <a:ext cx="2771211" cy="54662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 flipH="1">
                <a:off x="6886575" y="3338337"/>
                <a:ext cx="1447517" cy="104316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 flipH="1">
                <a:off x="6700838" y="3228975"/>
                <a:ext cx="957262" cy="58578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Connecteur droit avec flèche 9"/>
            <p:cNvCxnSpPr/>
            <p:nvPr/>
          </p:nvCxnSpPr>
          <p:spPr>
            <a:xfrm>
              <a:off x="1417225" y="2121832"/>
              <a:ext cx="1013796" cy="155726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triangl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 flipH="1">
              <a:off x="2408111" y="2277558"/>
              <a:ext cx="22910" cy="459134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triangl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 flipH="1">
              <a:off x="1444858" y="1834760"/>
              <a:ext cx="336286" cy="234967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triangl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 rot="508335">
              <a:off x="1638091" y="1947925"/>
              <a:ext cx="621161" cy="3275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6386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10 cm</a:t>
              </a:r>
              <a:endParaRPr kumimoji="0" lang="en-US" sz="1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 rot="19446387">
              <a:off x="1462204" y="1815681"/>
              <a:ext cx="544893" cy="3275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6386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5 cm</a:t>
              </a:r>
              <a:endParaRPr kumimoji="0" lang="en-US" sz="1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 rot="5577841">
              <a:off x="2260297" y="2333963"/>
              <a:ext cx="548441" cy="3254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6386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5 cm</a:t>
              </a:r>
              <a:endParaRPr kumimoji="0" lang="en-US" sz="1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</p:grpSp>
      <p:pic>
        <p:nvPicPr>
          <p:cNvPr id="23" name="Imag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8452" y="4082035"/>
            <a:ext cx="3485029" cy="2613771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4275848" y="1173542"/>
            <a:ext cx="414005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Conception </a:t>
            </a:r>
            <a:r>
              <a:rPr lang="en-US" sz="2000" dirty="0" smtClean="0"/>
              <a:t>and development of an </a:t>
            </a:r>
            <a:r>
              <a:rPr lang="en-US" sz="2000" b="1" dirty="0" smtClean="0"/>
              <a:t>infrasound standard</a:t>
            </a:r>
            <a:endParaRPr lang="en-US" sz="20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4275859" y="1944285"/>
            <a:ext cx="4140045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EPICL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1200" i="1" dirty="0" smtClean="0">
                <a:solidFill>
                  <a:srgbClr val="002060"/>
                </a:solidFill>
              </a:rPr>
              <a:t>Etalon de </a:t>
            </a:r>
            <a:r>
              <a:rPr lang="en-US" sz="1200" i="1" dirty="0" err="1" smtClean="0">
                <a:solidFill>
                  <a:srgbClr val="002060"/>
                </a:solidFill>
              </a:rPr>
              <a:t>Pression</a:t>
            </a:r>
            <a:r>
              <a:rPr lang="en-US" sz="1200" i="1" dirty="0" smtClean="0">
                <a:solidFill>
                  <a:srgbClr val="002060"/>
                </a:solidFill>
              </a:rPr>
              <a:t> </a:t>
            </a:r>
            <a:r>
              <a:rPr lang="en-US" sz="1200" i="1" dirty="0" err="1" smtClean="0">
                <a:solidFill>
                  <a:srgbClr val="002060"/>
                </a:solidFill>
              </a:rPr>
              <a:t>Infrasonore</a:t>
            </a:r>
            <a:r>
              <a:rPr lang="en-US" sz="1200" i="1" dirty="0" smtClean="0">
                <a:solidFill>
                  <a:srgbClr val="002060"/>
                </a:solidFill>
              </a:rPr>
              <a:t> </a:t>
            </a:r>
            <a:r>
              <a:rPr lang="en-US" sz="1200" i="1" dirty="0" err="1" smtClean="0">
                <a:solidFill>
                  <a:srgbClr val="002060"/>
                </a:solidFill>
              </a:rPr>
              <a:t>en</a:t>
            </a:r>
            <a:r>
              <a:rPr lang="en-US" sz="1200" i="1" dirty="0" smtClean="0">
                <a:solidFill>
                  <a:srgbClr val="002060"/>
                </a:solidFill>
              </a:rPr>
              <a:t> </a:t>
            </a:r>
            <a:r>
              <a:rPr lang="en-US" sz="1200" i="1" dirty="0" err="1" smtClean="0">
                <a:solidFill>
                  <a:srgbClr val="002060"/>
                </a:solidFill>
              </a:rPr>
              <a:t>Cavité</a:t>
            </a:r>
            <a:r>
              <a:rPr lang="en-US" sz="1200" i="1" dirty="0" smtClean="0">
                <a:solidFill>
                  <a:srgbClr val="002060"/>
                </a:solidFill>
              </a:rPr>
              <a:t> Laser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73747" y="2016399"/>
            <a:ext cx="30205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Infrasound Pressure Standard in Laser Cavity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7" name="Espace réservé du contenu 10">
            <a:extLst>
              <a:ext uri="{FF2B5EF4-FFF2-40B4-BE49-F238E27FC236}">
                <a16:creationId xmlns:a16="http://schemas.microsoft.com/office/drawing/2014/main" id="{62EA095B-6B4A-15D7-67B2-AE0956E14DB6}"/>
              </a:ext>
            </a:extLst>
          </p:cNvPr>
          <p:cNvSpPr txBox="1">
            <a:spLocks/>
          </p:cNvSpPr>
          <p:nvPr/>
        </p:nvSpPr>
        <p:spPr>
          <a:xfrm>
            <a:off x="4275848" y="2585713"/>
            <a:ext cx="4140056" cy="23544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 smtClean="0"/>
              <a:t>Innovative</a:t>
            </a:r>
            <a:r>
              <a:rPr lang="en-US" dirty="0" smtClean="0"/>
              <a:t> infrasound </a:t>
            </a:r>
            <a:r>
              <a:rPr lang="en-US" b="1" dirty="0" smtClean="0"/>
              <a:t>standard</a:t>
            </a:r>
          </a:p>
          <a:p>
            <a:pPr lvl="1"/>
            <a:r>
              <a:rPr lang="en-US" dirty="0" smtClean="0"/>
              <a:t>Measurement method:</a:t>
            </a:r>
          </a:p>
          <a:p>
            <a:pPr lvl="3"/>
            <a:r>
              <a:rPr lang="en-US" sz="1500" dirty="0" smtClean="0"/>
              <a:t>Dual </a:t>
            </a:r>
            <a:r>
              <a:rPr lang="en-US" sz="1500" b="1" dirty="0" err="1" smtClean="0"/>
              <a:t>Fabry</a:t>
            </a:r>
            <a:r>
              <a:rPr lang="en-US" sz="1500" b="1" dirty="0" smtClean="0"/>
              <a:t>-Perot laser cavities </a:t>
            </a:r>
            <a:r>
              <a:rPr lang="en-US" sz="1500" dirty="0" smtClean="0"/>
              <a:t>measuring the </a:t>
            </a:r>
            <a:r>
              <a:rPr lang="en-US" sz="1500" b="1" dirty="0" smtClean="0"/>
              <a:t>refraction index </a:t>
            </a:r>
            <a:r>
              <a:rPr lang="en-US" sz="1500" dirty="0" smtClean="0"/>
              <a:t>variations</a:t>
            </a:r>
            <a:r>
              <a:rPr lang="en-US" sz="1500" b="1" dirty="0" smtClean="0"/>
              <a:t> </a:t>
            </a:r>
            <a:r>
              <a:rPr lang="en-US" sz="1500" dirty="0" smtClean="0"/>
              <a:t>induced by infrasound</a:t>
            </a:r>
          </a:p>
          <a:p>
            <a:pPr lvl="3"/>
            <a:r>
              <a:rPr lang="en-US" sz="1500" dirty="0" smtClean="0"/>
              <a:t>Link between </a:t>
            </a:r>
            <a:r>
              <a:rPr lang="en-US" sz="1500" b="1" dirty="0" smtClean="0"/>
              <a:t>index and pressure </a:t>
            </a:r>
            <a:r>
              <a:rPr lang="en-US" sz="1500" dirty="0" smtClean="0"/>
              <a:t>with </a:t>
            </a:r>
            <a:r>
              <a:rPr lang="en-US" sz="1500" dirty="0" err="1" smtClean="0"/>
              <a:t>Edlèn</a:t>
            </a:r>
            <a:r>
              <a:rPr lang="en-US" sz="1500" dirty="0" smtClean="0"/>
              <a:t> formula</a:t>
            </a:r>
          </a:p>
          <a:p>
            <a:pPr lvl="3"/>
            <a:r>
              <a:rPr lang="en-US" sz="1500" b="1" dirty="0" smtClean="0"/>
              <a:t>Traceable to SI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D4C8D50C-CC4D-604C-9FEE-84E5867107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5876" y="4274749"/>
            <a:ext cx="626518" cy="62651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586688" y="4201320"/>
            <a:ext cx="1886861" cy="3364523"/>
          </a:xfrm>
          <a:prstGeom prst="rect">
            <a:avLst/>
          </a:prstGeom>
        </p:spPr>
      </p:pic>
      <p:pic>
        <p:nvPicPr>
          <p:cNvPr id="29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792" y="6238875"/>
            <a:ext cx="365991" cy="365991"/>
          </a:xfrm>
          <a:prstGeom prst="rect">
            <a:avLst/>
          </a:prstGeom>
        </p:spPr>
      </p:pic>
      <p:pic>
        <p:nvPicPr>
          <p:cNvPr id="30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0464" y="1307317"/>
            <a:ext cx="365991" cy="365991"/>
          </a:xfrm>
          <a:prstGeom prst="rect">
            <a:avLst/>
          </a:prstGeom>
        </p:spPr>
      </p:pic>
      <p:pic>
        <p:nvPicPr>
          <p:cNvPr id="33" name="Audio 3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691"/>
    </mc:Choice>
    <mc:Fallback>
      <p:transition spd="slow" advTm="55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3382</TotalTime>
  <Words>83</Words>
  <Application>Microsoft Office PowerPoint</Application>
  <PresentationFormat>Grand écran</PresentationFormat>
  <Paragraphs>16</Paragraphs>
  <Slides>1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VINCENT Paul 607426</cp:lastModifiedBy>
  <cp:revision>26</cp:revision>
  <dcterms:created xsi:type="dcterms:W3CDTF">2023-04-18T13:25:54Z</dcterms:created>
  <dcterms:modified xsi:type="dcterms:W3CDTF">2023-06-09T11:29:29Z</dcterms:modified>
</cp:coreProperties>
</file>