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04" d="100"/>
          <a:sy n="104" d="100"/>
        </p:scale>
        <p:origin x="10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31-May-23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31-May-23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31-May-23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31-May-23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31-May-23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31-May-23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31-May-23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31-May-23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31-May-23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31-May-23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31-May-23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P3.1-192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4793" y="1344829"/>
            <a:ext cx="689880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Recent development in infrasound noise models (Marty et al, 2021) and progress in digitizers’ and </a:t>
            </a:r>
            <a:r>
              <a:rPr lang="en-GB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microbarometers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design allows the introduction of precise infrasound noise studies for new installation and for station upgrades.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IMS/ED/SA has compiled a depository of equipment self noise data and background infrasound noise data of IMS infrasound stations based on percentile calculations.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presented noise study charts show the results of the studies at multiple IMS stations.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outcome may suggests revision of the IMS minimum requirements for infrasound station specifications in the part of </a:t>
            </a:r>
            <a:r>
              <a:rPr lang="en-GB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microbarometer</a:t>
            </a:r>
            <a:r>
              <a:rPr lang="en-GB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system noise.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Welcome to attend our more detailed e-poster presentation P3.1-192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F33165-19C7-38E8-F831-1F544ACB6E65}"/>
              </a:ext>
            </a:extLst>
          </p:cNvPr>
          <p:cNvSpPr txBox="1"/>
          <p:nvPr/>
        </p:nvSpPr>
        <p:spPr>
          <a:xfrm>
            <a:off x="2676626" y="-7242"/>
            <a:ext cx="720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Noise Study Examples for Infrasound Stations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P.Martysevich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Ichrak Ketata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Y.Starovoit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x-non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CTBTO,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Wagramerstrasse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5, 1220 Vienna,  Austria;</a:t>
            </a:r>
          </a:p>
          <a:p>
            <a:pPr algn="ctr"/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Addproject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C/Conde Duque 48, </a:t>
            </a:r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bajo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izda</a:t>
            </a:r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28015 Madrid, Spain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019703-4A74-F5A3-89CA-9DC445F281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0537" y="2129920"/>
            <a:ext cx="4868575" cy="319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40EB22B311BA4FAB56720F93E2883E" ma:contentTypeVersion="15" ma:contentTypeDescription="Create a new document." ma:contentTypeScope="" ma:versionID="c1d60174640acfee29612c3327e84aeb">
  <xsd:schema xmlns:xsd="http://www.w3.org/2001/XMLSchema" xmlns:xs="http://www.w3.org/2001/XMLSchema" xmlns:p="http://schemas.microsoft.com/office/2006/metadata/properties" xmlns:ns3="944779ea-d279-4100-b4df-c1739c1f24ab" xmlns:ns4="679f5c7d-ef14-449f-af47-464694780527" targetNamespace="http://schemas.microsoft.com/office/2006/metadata/properties" ma:root="true" ma:fieldsID="09503fae7c85ee048d8eee85bc8ec584" ns3:_="" ns4:_="">
    <xsd:import namespace="944779ea-d279-4100-b4df-c1739c1f24ab"/>
    <xsd:import namespace="679f5c7d-ef14-449f-af47-46469478052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OCR" minOccurs="0"/>
                <xsd:element ref="ns4:MediaServiceLocation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779ea-d279-4100-b4df-c1739c1f24a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f5c7d-ef14-449f-af47-4646947805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79f5c7d-ef14-449f-af47-464694780527" xsi:nil="true"/>
  </documentManagement>
</p:properties>
</file>

<file path=customXml/itemProps1.xml><?xml version="1.0" encoding="utf-8"?>
<ds:datastoreItem xmlns:ds="http://schemas.openxmlformats.org/officeDocument/2006/customXml" ds:itemID="{3CB6089F-5366-4B7E-893A-49867EB204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4779ea-d279-4100-b4df-c1739c1f24ab"/>
    <ds:schemaRef ds:uri="679f5c7d-ef14-449f-af47-4646947805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5F2A51-7DF8-426B-AE32-8C58884049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3B0D3A-5F6C-441A-B418-B74A5DBF1360}">
  <ds:schemaRefs>
    <ds:schemaRef ds:uri="http://purl.org/dc/elements/1.1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679f5c7d-ef14-449f-af47-464694780527"/>
    <ds:schemaRef ds:uri="944779ea-d279-4100-b4df-c1739c1f24ab"/>
    <ds:schemaRef ds:uri="http://schemas.microsoft.com/office/2006/metadata/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5041</TotalTime>
  <Words>160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MARTYSEVICH Pavel</cp:lastModifiedBy>
  <cp:revision>32</cp:revision>
  <dcterms:created xsi:type="dcterms:W3CDTF">2023-04-18T13:25:54Z</dcterms:created>
  <dcterms:modified xsi:type="dcterms:W3CDTF">2023-05-31T15:00:37Z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0x0101004440EB22B311BA4FAB56720F93E2883E</vt:lpwstr>
  </property>
</Properties>
</file>