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61" d="100"/>
          <a:sy n="61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ey, Harry S" userId="aac10235-ce02-4bc7-a339-c1cec4a831e5" providerId="ADAL" clId="{D34A3375-7406-44A5-949A-F89E2C74EA4A}"/>
    <pc:docChg chg="modSld">
      <pc:chgData name="Miley, Harry S" userId="aac10235-ce02-4bc7-a339-c1cec4a831e5" providerId="ADAL" clId="{D34A3375-7406-44A5-949A-F89E2C74EA4A}" dt="2023-06-07T19:41:26.461" v="7" actId="20577"/>
      <pc:docMkLst>
        <pc:docMk/>
      </pc:docMkLst>
      <pc:sldChg chg="modSp mod">
        <pc:chgData name="Miley, Harry S" userId="aac10235-ce02-4bc7-a339-c1cec4a831e5" providerId="ADAL" clId="{D34A3375-7406-44A5-949A-F89E2C74EA4A}" dt="2023-06-07T19:41:26.461" v="7" actId="20577"/>
        <pc:sldMkLst>
          <pc:docMk/>
          <pc:sldMk cId="607453612" sldId="256"/>
        </pc:sldMkLst>
        <pc:spChg chg="mod">
          <ac:chgData name="Miley, Harry S" userId="aac10235-ce02-4bc7-a339-c1cec4a831e5" providerId="ADAL" clId="{D34A3375-7406-44A5-949A-F89E2C74EA4A}" dt="2023-06-07T19:41:26.461" v="7" actId="20577"/>
          <ac:spMkLst>
            <pc:docMk/>
            <pc:sldMk cId="607453612" sldId="256"/>
            <ac:spMk id="3" creationId="{D51AB4DC-58D5-C4A4-6BF9-8102961E9BD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P3.2-268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RASA 2.0: A Next Generation Aerosol Sampler/Analyzer</a:t>
            </a:r>
            <a:endParaRPr lang="en-AT" sz="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Harry S. Miley, Lance S. Lidey, Alex H. Couture, Sonya M. Bowyer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Pacific Northwest National Laboratory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Swanwick, Clive Devoy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Creare LLC</a:t>
            </a:r>
          </a:p>
        </p:txBody>
      </p:sp>
      <p:pic>
        <p:nvPicPr>
          <p:cNvPr id="2" name="Picture Placeholder 22">
            <a:extLst>
              <a:ext uri="{FF2B5EF4-FFF2-40B4-BE49-F238E27FC236}">
                <a16:creationId xmlns:a16="http://schemas.microsoft.com/office/drawing/2014/main" id="{487AD5DA-6E5B-2476-888A-1D82DDD0E5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897" r="5650" b="5897"/>
          <a:stretch/>
        </p:blipFill>
        <p:spPr>
          <a:xfrm>
            <a:off x="232128" y="1753786"/>
            <a:ext cx="4229513" cy="42026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81A4BF-70FC-1246-6AD4-D7E056BEEF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05" r="25206"/>
          <a:stretch/>
        </p:blipFill>
        <p:spPr>
          <a:xfrm>
            <a:off x="8235832" y="1506116"/>
            <a:ext cx="3724040" cy="46979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60F812-D67D-0181-7CF2-1A83A3922C61}"/>
              </a:ext>
            </a:extLst>
          </p:cNvPr>
          <p:cNvSpPr txBox="1"/>
          <p:nvPr/>
        </p:nvSpPr>
        <p:spPr>
          <a:xfrm>
            <a:off x="4761186" y="1753786"/>
            <a:ext cx="3200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have analyzed lessons learned form 20 years of IMS operation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report progress in transforming the RASA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More frequent measurements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Faster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Better location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new RASA 2.0 will have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Electrostatic collection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Sample folded into a small package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Dual radiation detectors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er xmlns="e56013d9-4ac4-45f7-8b41-1651ab034f04" xsi:nil="true"/>
    <ADC xmlns="e56013d9-4ac4-45f7-8b41-1651ab034f04" xsi:nil="true"/>
    <InternalReview xmlns="e56013d9-4ac4-45f7-8b41-1651ab034f04">true</InternalReview>
    <ADC_x0020_Complete xmlns="f1b10a2b-6746-465a-acde-7a316eb3be7b">false</ADC_x0020_Complete>
    <TaxCatchAll xmlns="5cece13e-3376-4417-9525-be60b11a89a8" xsi:nil="true"/>
    <Status xmlns="e56013d9-4ac4-45f7-8b41-1651ab034f04" xsi:nil="true"/>
    <lcf76f155ced4ddcb4097134ff3c332f xmlns="e56013d9-4ac4-45f7-8b41-1651ab034f04">
      <Terms xmlns="http://schemas.microsoft.com/office/infopath/2007/PartnerControls"/>
    </lcf76f155ced4ddcb4097134ff3c332f>
    <ADC_x0020_WP_x0023_ xmlns="e56013d9-4ac4-45f7-8b41-1651ab034f04" xsi:nil="true"/>
    <UploadedtoGNEM xmlns="e56013d9-4ac4-45f7-8b41-1651ab034f04" xsi:nil="true"/>
    <ERICA_x0020_Release_x0020__x0023_ xmlns="e56013d9-4ac4-45f7-8b41-1651ab034f04" xsi:nil="true"/>
    <Funding_x0020_Source xmlns="e56013d9-4ac4-45f7-8b41-1651ab034f04" xsi:nil="true"/>
    <Doc_x0020_Type xmlns="e56013d9-4ac4-45f7-8b41-1651ab034f04" xsi:nil="true"/>
    <Log_x0020_Number xmlns="e56013d9-4ac4-45f7-8b41-1651ab034f04" xsi:nil="true"/>
    <Program_x0020_Office xmlns="e56013d9-4ac4-45f7-8b41-1651ab034f04" xsi:nil="true"/>
    <DC_x0020_Reviewer xmlns="e56013d9-4ac4-45f7-8b41-1651ab034f0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A29E3105768E48BDDC120EE65B2BBA" ma:contentTypeVersion="40" ma:contentTypeDescription="Create a new document." ma:contentTypeScope="" ma:versionID="296b3f14027770f0ed29b6be352ee3e2">
  <xsd:schema xmlns:xsd="http://www.w3.org/2001/XMLSchema" xmlns:xs="http://www.w3.org/2001/XMLSchema" xmlns:p="http://schemas.microsoft.com/office/2006/metadata/properties" xmlns:ns2="e56013d9-4ac4-45f7-8b41-1651ab034f04" xmlns:ns3="f1b10a2b-6746-465a-acde-7a316eb3be7b" xmlns:ns4="5cece13e-3376-4417-9525-be60b11a89a8" targetNamespace="http://schemas.microsoft.com/office/2006/metadata/properties" ma:root="true" ma:fieldsID="d4fe266de89ae95c087c7f3abebe8d67" ns2:_="" ns3:_="" ns4:_="">
    <xsd:import namespace="e56013d9-4ac4-45f7-8b41-1651ab034f04"/>
    <xsd:import namespace="f1b10a2b-6746-465a-acde-7a316eb3be7b"/>
    <xsd:import namespace="5cece13e-3376-4417-9525-be60b11a89a8"/>
    <xsd:element name="properties">
      <xsd:complexType>
        <xsd:sequence>
          <xsd:element name="documentManagement">
            <xsd:complexType>
              <xsd:all>
                <xsd:element ref="ns2:Presenter" minOccurs="0"/>
                <xsd:element ref="ns2:Status" minOccurs="0"/>
                <xsd:element ref="ns2:Program_x0020_Office" minOccurs="0"/>
                <xsd:element ref="ns2:ADC" minOccurs="0"/>
                <xsd:element ref="ns2:ADC_x0020_WP_x0023_" minOccurs="0"/>
                <xsd:element ref="ns2:ERICA_x0020_Release_x0020__x0023_" minOccurs="0"/>
                <xsd:element ref="ns2:Funding_x0020_Source" minOccurs="0"/>
                <xsd:element ref="ns3:ADC_x0020_Complete" minOccurs="0"/>
                <xsd:element ref="ns2:Doc_x0020_Type" minOccurs="0"/>
                <xsd:element ref="ns2:Log_x0020_Number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DC_x0020_Reviewer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UploadedtoGNEM" minOccurs="0"/>
                <xsd:element ref="ns2:InternalReview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6013d9-4ac4-45f7-8b41-1651ab034f04" elementFormDefault="qualified">
    <xsd:import namespace="http://schemas.microsoft.com/office/2006/documentManagement/types"/>
    <xsd:import namespace="http://schemas.microsoft.com/office/infopath/2007/PartnerControls"/>
    <xsd:element name="Presenter" ma:index="2" nillable="true" ma:displayName="Presenter" ma:internalName="Presenter" ma:readOnly="false">
      <xsd:simpleType>
        <xsd:restriction base="dms:Text">
          <xsd:maxLength value="20"/>
        </xsd:restriction>
      </xsd:simpleType>
    </xsd:element>
    <xsd:element name="Status" ma:index="3" nillable="true" ma:displayName="Status" ma:format="Dropdown" ma:internalName="Status" ma:readOnly="false">
      <xsd:simpleType>
        <xsd:union memberTypes="dms:Text">
          <xsd:simpleType>
            <xsd:restriction base="dms:Choice">
              <xsd:enumeration value="Ready for Input"/>
              <xsd:enumeration value="Ready for ADC Review"/>
              <xsd:enumeration value="ADC Review Complete"/>
              <xsd:enumeration value="Ready for NEMP Review"/>
              <xsd:enumeration value="Ready for ERICA"/>
              <xsd:enumeration value="Submitted to IR (ERICA)"/>
              <xsd:enumeration value="Sent to HQ"/>
              <xsd:enumeration value="Ready for Interagency"/>
              <xsd:enumeration value="Complete"/>
            </xsd:restriction>
          </xsd:simpleType>
        </xsd:union>
      </xsd:simpleType>
    </xsd:element>
    <xsd:element name="Program_x0020_Office" ma:index="4" nillable="true" ma:displayName="Program Office" ma:format="Dropdown" ma:internalName="Program_x0020_Office" ma:readOnly="false">
      <xsd:simpleType>
        <xsd:union memberTypes="dms:Text">
          <xsd:simpleType>
            <xsd:restriction base="dms:Choice">
              <xsd:enumeration value="Needs Edits"/>
              <xsd:enumeration value="OK by T Bowyer"/>
              <xsd:enumeration value="OK by A Carman"/>
              <xsd:enumeration value="OK by J Hayes"/>
              <xsd:enumeration value="Ok by L Metz"/>
              <xsd:enumeration value="OK by B Milbrath"/>
            </xsd:restriction>
          </xsd:simpleType>
        </xsd:union>
      </xsd:simpleType>
    </xsd:element>
    <xsd:element name="ADC" ma:index="5" nillable="true" ma:displayName="ADC" ma:internalName="ADC" ma:readOnly="false">
      <xsd:simpleType>
        <xsd:restriction base="dms:Text">
          <xsd:maxLength value="20"/>
        </xsd:restriction>
      </xsd:simpleType>
    </xsd:element>
    <xsd:element name="ADC_x0020_WP_x0023_" ma:index="6" nillable="true" ma:displayName="ADC WP#" ma:internalName="ADC_x0020_WP_x0023_" ma:readOnly="false">
      <xsd:simpleType>
        <xsd:restriction base="dms:Text">
          <xsd:maxLength value="8"/>
        </xsd:restriction>
      </xsd:simpleType>
    </xsd:element>
    <xsd:element name="ERICA_x0020_Release_x0020__x0023_" ma:index="7" nillable="true" ma:displayName="ERICA Release #" ma:internalName="ERICA_x0020_Release_x0020__x0023_" ma:readOnly="false">
      <xsd:simpleType>
        <xsd:restriction base="dms:Text">
          <xsd:maxLength value="20"/>
        </xsd:restriction>
      </xsd:simpleType>
    </xsd:element>
    <xsd:element name="Funding_x0020_Source" ma:index="8" nillable="true" ma:displayName="Funding Source" ma:format="Dropdown" ma:internalName="Funding_x0020_Source" ma:readOnly="false">
      <xsd:simpleType>
        <xsd:union memberTypes="dms:Text">
          <xsd:simpleType>
            <xsd:restriction base="dms:Choice">
              <xsd:enumeration value="NA-22"/>
              <xsd:enumeration value="NA-24"/>
              <xsd:enumeration value="DTRA"/>
              <xsd:enumeration value="Internal"/>
              <xsd:enumeration value="NDF"/>
              <xsd:enumeration value="NCNS"/>
              <xsd:enumeration value="UT Austin"/>
            </xsd:restriction>
          </xsd:simpleType>
        </xsd:union>
      </xsd:simpleType>
    </xsd:element>
    <xsd:element name="Doc_x0020_Type" ma:index="10" nillable="true" ma:displayName="Doc Type" ma:format="Dropdown" ma:internalName="Doc_x0020_Type" ma:readOnly="false">
      <xsd:simpleType>
        <xsd:restriction base="dms:Choice">
          <xsd:enumeration value="Presentation"/>
          <xsd:enumeration value="Poster"/>
          <xsd:enumeration value="Summary Slide"/>
        </xsd:restriction>
      </xsd:simpleType>
    </xsd:element>
    <xsd:element name="Log_x0020_Number" ma:index="18" nillable="true" ma:displayName="Sponsor" ma:format="Dropdown" ma:internalName="Log_x0020_Number">
      <xsd:simpleType>
        <xsd:restriction base="dms:Text">
          <xsd:maxLength value="15"/>
        </xsd:restriction>
      </xsd:simpleType>
    </xsd:element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DC_x0020_Reviewer" ma:index="23" nillable="true" ma:displayName="DC Reviewer" ma:internalName="DC_x0020_Reviewer">
      <xsd:simpleType>
        <xsd:restriction base="dms:Text">
          <xsd:maxLength value="255"/>
        </xsd:restriction>
      </xsd:simpleType>
    </xsd:element>
    <xsd:element name="MediaServiceDateTaken" ma:index="2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UploadedtoGNEM" ma:index="32" nillable="true" ma:displayName="Sponsor Review" ma:format="Dropdown" ma:internalName="UploadedtoGNEM">
      <xsd:simpleType>
        <xsd:restriction base="dms:Text">
          <xsd:maxLength value="255"/>
        </xsd:restriction>
      </xsd:simpleType>
    </xsd:element>
    <xsd:element name="InternalReview" ma:index="33" nillable="true" ma:displayName="Internal Review" ma:default="1" ma:format="Dropdown" ma:internalName="InternalReview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b10a2b-6746-465a-acde-7a316eb3be7b" elementFormDefault="qualified">
    <xsd:import namespace="http://schemas.microsoft.com/office/2006/documentManagement/types"/>
    <xsd:import namespace="http://schemas.microsoft.com/office/infopath/2007/PartnerControls"/>
    <xsd:element name="ADC_x0020_Complete" ma:index="9" nillable="true" ma:displayName="ADC Complete" ma:default="0" ma:internalName="ADC_x0020_Complete" ma:readOnly="fals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ce13e-3376-4417-9525-be60b11a89a8" elementFormDefault="qualified">
    <xsd:import namespace="http://schemas.microsoft.com/office/2006/documentManagement/types"/>
    <xsd:import namespace="http://schemas.microsoft.com/office/infopath/2007/PartnerControls"/>
    <xsd:element name="TaxCatchAll" ma:index="28" nillable="true" ma:displayName="Taxonomy Catch All Column" ma:hidden="true" ma:list="{8ff3603e-e943-4d2f-ba94-b2ccf35308f2}" ma:internalName="TaxCatchAll" ma:showField="CatchAllData" ma:web="f1b10a2b-6746-465a-acde-7a316eb3be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7" ma:displayName="Content Type"/>
        <xsd:element ref="dc:title" minOccurs="0" maxOccurs="1" ma:index="1" ma:displayName="Title"/>
        <xsd:element ref="dc:subject" minOccurs="0" maxOccurs="1"/>
        <xsd:element ref="dc:description" minOccurs="0" maxOccurs="1" ma:index="11" ma:displayName="Reviewer 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650A24-82DC-4580-BF29-538BA2D3AB0D}">
  <ds:schemaRefs>
    <ds:schemaRef ds:uri="http://schemas.microsoft.com/office/2006/metadata/properties"/>
    <ds:schemaRef ds:uri="http://schemas.microsoft.com/office/infopath/2007/PartnerControls"/>
    <ds:schemaRef ds:uri="e56013d9-4ac4-45f7-8b41-1651ab034f04"/>
    <ds:schemaRef ds:uri="f1b10a2b-6746-465a-acde-7a316eb3be7b"/>
    <ds:schemaRef ds:uri="5cece13e-3376-4417-9525-be60b11a89a8"/>
  </ds:schemaRefs>
</ds:datastoreItem>
</file>

<file path=customXml/itemProps2.xml><?xml version="1.0" encoding="utf-8"?>
<ds:datastoreItem xmlns:ds="http://schemas.openxmlformats.org/officeDocument/2006/customXml" ds:itemID="{069BA623-74AC-4C8F-8FB5-56C38D8809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6013d9-4ac4-45f7-8b41-1651ab034f04"/>
    <ds:schemaRef ds:uri="f1b10a2b-6746-465a-acde-7a316eb3be7b"/>
    <ds:schemaRef ds:uri="5cece13e-3376-4417-9525-be60b11a89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D21326-3098-472F-8147-AF57337F47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2660</TotalTime>
  <Words>83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Miley, Harry S</cp:lastModifiedBy>
  <cp:revision>21</cp:revision>
  <dcterms:created xsi:type="dcterms:W3CDTF">2023-04-18T13:25:54Z</dcterms:created>
  <dcterms:modified xsi:type="dcterms:W3CDTF">2023-06-07T19:41:33Z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0x0101009FA29E3105768E48BDDC120EE65B2BBA</vt:lpwstr>
  </property>
</Properties>
</file>