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DA7BB-8BF1-4142-9634-37B7B367496C}" v="10" dt="2023-06-08T13:55:15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kins Ayrton AWE" userId="cd00d182-58ec-41ed-88c4-233c7d61125a" providerId="ADAL" clId="{FB4DA7BB-8BF1-4142-9634-37B7B367496C}"/>
    <pc:docChg chg="undo redo custSel addSld delSld modSld modSection">
      <pc:chgData name="Jenkins Ayrton AWE" userId="cd00d182-58ec-41ed-88c4-233c7d61125a" providerId="ADAL" clId="{FB4DA7BB-8BF1-4142-9634-37B7B367496C}" dt="2023-06-08T14:00:30.513" v="590" actId="14100"/>
      <pc:docMkLst>
        <pc:docMk/>
      </pc:docMkLst>
      <pc:sldChg chg="addSp delSp modSp del mod">
        <pc:chgData name="Jenkins Ayrton AWE" userId="cd00d182-58ec-41ed-88c4-233c7d61125a" providerId="ADAL" clId="{FB4DA7BB-8BF1-4142-9634-37B7B367496C}" dt="2023-06-08T13:55:17.953" v="336" actId="47"/>
        <pc:sldMkLst>
          <pc:docMk/>
          <pc:sldMk cId="607453612" sldId="256"/>
        </pc:sldMkLst>
        <pc:spChg chg="add del mod">
          <ac:chgData name="Jenkins Ayrton AWE" userId="cd00d182-58ec-41ed-88c4-233c7d61125a" providerId="ADAL" clId="{FB4DA7BB-8BF1-4142-9634-37B7B367496C}" dt="2023-06-07T09:47:55.948" v="44"/>
          <ac:spMkLst>
            <pc:docMk/>
            <pc:sldMk cId="607453612" sldId="256"/>
            <ac:spMk id="2" creationId="{3B12CAF7-EF4A-59E9-61DB-98095E40F730}"/>
          </ac:spMkLst>
        </pc:spChg>
        <pc:spChg chg="mod">
          <ac:chgData name="Jenkins Ayrton AWE" userId="cd00d182-58ec-41ed-88c4-233c7d61125a" providerId="ADAL" clId="{FB4DA7BB-8BF1-4142-9634-37B7B367496C}" dt="2023-06-07T09:45:38.839" v="13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Jenkins Ayrton AWE" userId="cd00d182-58ec-41ed-88c4-233c7d61125a" providerId="ADAL" clId="{FB4DA7BB-8BF1-4142-9634-37B7B367496C}" dt="2023-06-07T09:49:51.696" v="60" actId="403"/>
          <ac:spMkLst>
            <pc:docMk/>
            <pc:sldMk cId="607453612" sldId="256"/>
            <ac:spMk id="4" creationId="{5C76C91B-333D-CF33-4FE9-81CDD42E9314}"/>
          </ac:spMkLst>
        </pc:spChg>
        <pc:spChg chg="add mod">
          <ac:chgData name="Jenkins Ayrton AWE" userId="cd00d182-58ec-41ed-88c4-233c7d61125a" providerId="ADAL" clId="{FB4DA7BB-8BF1-4142-9634-37B7B367496C}" dt="2023-06-07T09:48:03.628" v="49"/>
          <ac:spMkLst>
            <pc:docMk/>
            <pc:sldMk cId="607453612" sldId="256"/>
            <ac:spMk id="5" creationId="{BD0722AD-91F9-81BF-DB7F-5B8609D2F742}"/>
          </ac:spMkLst>
        </pc:spChg>
        <pc:spChg chg="add mod">
          <ac:chgData name="Jenkins Ayrton AWE" userId="cd00d182-58ec-41ed-88c4-233c7d61125a" providerId="ADAL" clId="{FB4DA7BB-8BF1-4142-9634-37B7B367496C}" dt="2023-06-07T15:48:26.311" v="310" actId="14100"/>
          <ac:spMkLst>
            <pc:docMk/>
            <pc:sldMk cId="607453612" sldId="256"/>
            <ac:spMk id="8" creationId="{2DF20EC7-6AA0-0958-3951-73D63BC4BB62}"/>
          </ac:spMkLst>
        </pc:spChg>
        <pc:spChg chg="add mod">
          <ac:chgData name="Jenkins Ayrton AWE" userId="cd00d182-58ec-41ed-88c4-233c7d61125a" providerId="ADAL" clId="{FB4DA7BB-8BF1-4142-9634-37B7B367496C}" dt="2023-06-07T15:48:37.606" v="314" actId="1076"/>
          <ac:spMkLst>
            <pc:docMk/>
            <pc:sldMk cId="607453612" sldId="256"/>
            <ac:spMk id="9" creationId="{3D4EA7EC-2C51-86FC-A627-F6B3C7F09C19}"/>
          </ac:spMkLst>
        </pc:spChg>
        <pc:spChg chg="add mod">
          <ac:chgData name="Jenkins Ayrton AWE" userId="cd00d182-58ec-41ed-88c4-233c7d61125a" providerId="ADAL" clId="{FB4DA7BB-8BF1-4142-9634-37B7B367496C}" dt="2023-06-07T15:49:00.996" v="334" actId="14100"/>
          <ac:spMkLst>
            <pc:docMk/>
            <pc:sldMk cId="607453612" sldId="256"/>
            <ac:spMk id="10" creationId="{0264FD42-37C7-ADDB-6EAD-3CD817ADF4D5}"/>
          </ac:spMkLst>
        </pc:spChg>
        <pc:picChg chg="add mod">
          <ac:chgData name="Jenkins Ayrton AWE" userId="cd00d182-58ec-41ed-88c4-233c7d61125a" providerId="ADAL" clId="{FB4DA7BB-8BF1-4142-9634-37B7B367496C}" dt="2023-06-07T12:57:49.472" v="65" actId="1076"/>
          <ac:picMkLst>
            <pc:docMk/>
            <pc:sldMk cId="607453612" sldId="256"/>
            <ac:picMk id="2" creationId="{3DF509B5-D8B6-265E-DE46-19FE7566FA0F}"/>
          </ac:picMkLst>
        </pc:picChg>
        <pc:picChg chg="add mod">
          <ac:chgData name="Jenkins Ayrton AWE" userId="cd00d182-58ec-41ed-88c4-233c7d61125a" providerId="ADAL" clId="{FB4DA7BB-8BF1-4142-9634-37B7B367496C}" dt="2023-06-07T15:48:35.277" v="313" actId="14100"/>
          <ac:picMkLst>
            <pc:docMk/>
            <pc:sldMk cId="607453612" sldId="256"/>
            <ac:picMk id="6" creationId="{9D0A8A81-34BE-A292-D299-C7BA76BB926D}"/>
          </ac:picMkLst>
        </pc:picChg>
        <pc:picChg chg="add mod">
          <ac:chgData name="Jenkins Ayrton AWE" userId="cd00d182-58ec-41ed-88c4-233c7d61125a" providerId="ADAL" clId="{FB4DA7BB-8BF1-4142-9634-37B7B367496C}" dt="2023-06-07T15:48:23.590" v="309" actId="14100"/>
          <ac:picMkLst>
            <pc:docMk/>
            <pc:sldMk cId="607453612" sldId="256"/>
            <ac:picMk id="7" creationId="{BE28263E-1A93-9B23-EDC4-6E730B30025D}"/>
          </ac:picMkLst>
        </pc:picChg>
      </pc:sldChg>
      <pc:sldChg chg="modSp add mod">
        <pc:chgData name="Jenkins Ayrton AWE" userId="cd00d182-58ec-41ed-88c4-233c7d61125a" providerId="ADAL" clId="{FB4DA7BB-8BF1-4142-9634-37B7B367496C}" dt="2023-06-08T14:00:30.513" v="590" actId="14100"/>
        <pc:sldMkLst>
          <pc:docMk/>
          <pc:sldMk cId="914921147" sldId="257"/>
        </pc:sldMkLst>
        <pc:spChg chg="mod">
          <ac:chgData name="Jenkins Ayrton AWE" userId="cd00d182-58ec-41ed-88c4-233c7d61125a" providerId="ADAL" clId="{FB4DA7BB-8BF1-4142-9634-37B7B367496C}" dt="2023-06-08T14:00:23.405" v="588" actId="20577"/>
          <ac:spMkLst>
            <pc:docMk/>
            <pc:sldMk cId="914921147" sldId="257"/>
            <ac:spMk id="8" creationId="{2DF20EC7-6AA0-0958-3951-73D63BC4BB62}"/>
          </ac:spMkLst>
        </pc:spChg>
        <pc:picChg chg="mod">
          <ac:chgData name="Jenkins Ayrton AWE" userId="cd00d182-58ec-41ed-88c4-233c7d61125a" providerId="ADAL" clId="{FB4DA7BB-8BF1-4142-9634-37B7B367496C}" dt="2023-06-08T14:00:30.513" v="590" actId="14100"/>
          <ac:picMkLst>
            <pc:docMk/>
            <pc:sldMk cId="914921147" sldId="257"/>
            <ac:picMk id="6" creationId="{9D0A8A81-34BE-A292-D299-C7BA76BB92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A5D86-9A2E-41E3-A5CE-B12D5DE5438E}" type="datetimeFigureOut">
              <a:rPr lang="en-GB" smtClean="0"/>
              <a:t>08/06/2023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FB507-032C-4FDA-B868-F7707DC812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14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A7C0B-BA3B-4783-BAD4-7981DCA9C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54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P3.2.599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163329"/>
            <a:ext cx="85473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Spectroscopy in Support of Nuclear Explosion Monitoring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Ayrton S. Jenkins, Matthew A. Goodwin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AWE, Aldermaston, 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0722AD-91F9-81BF-DB7F-5B8609D2F742}"/>
              </a:ext>
            </a:extLst>
          </p:cNvPr>
          <p:cNvSpPr txBox="1"/>
          <p:nvPr/>
        </p:nvSpPr>
        <p:spPr>
          <a:xfrm>
            <a:off x="4298021" y="-15548"/>
            <a:ext cx="361024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100" b="0" i="0" u="none" strike="noStrike" baseline="0" dirty="0">
                <a:solidFill>
                  <a:schemeClr val="bg1"/>
                </a:solidFill>
                <a:latin typeface="Arial Nova Cond Light" panose="020B0306020202020204" pitchFamily="34" charset="0"/>
                <a:cs typeface="Arial" panose="020B0604020202020204" pitchFamily="34" charset="0"/>
              </a:rPr>
              <a:t>UK Ministry of Defence © Crown Owned Copyright 2023/AWE</a:t>
            </a:r>
            <a:endParaRPr lang="en-GB" sz="1100" dirty="0">
              <a:solidFill>
                <a:schemeClr val="bg1"/>
              </a:solidFill>
              <a:latin typeface="Arial Nova Cond Light" panose="020B0306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F509B5-D8B6-265E-DE46-19FE7566F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4658" y="6004495"/>
            <a:ext cx="1517342" cy="8535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0A8A81-34BE-A292-D299-C7BA76BB9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35" y="3081870"/>
            <a:ext cx="4769312" cy="26395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28263E-1A93-9B23-EDC4-6E730B3002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4386" y="1280467"/>
            <a:ext cx="3116061" cy="41902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DF20EC7-6AA0-0958-3951-73D63BC4BB62}"/>
              </a:ext>
            </a:extLst>
          </p:cNvPr>
          <p:cNvSpPr txBox="1"/>
          <p:nvPr/>
        </p:nvSpPr>
        <p:spPr>
          <a:xfrm>
            <a:off x="390616" y="1172403"/>
            <a:ext cx="79810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The radionuclide station network of the International Monitoring System (IMS) is comprised of particulate and noble gas analysis.</a:t>
            </a:r>
          </a:p>
          <a:p>
            <a:pPr algn="just"/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So what is particulate monitoring? How can </a:t>
            </a:r>
            <a:r>
              <a:rPr lang="el-GR" dirty="0">
                <a:latin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l-GR" dirty="0">
                <a:latin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coincidence spectroscopy improve detection limits, and even open the possibility for shorter sample collection/measurement cycles?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4EA7EC-2C51-86FC-A627-F6B3C7F09C19}"/>
              </a:ext>
            </a:extLst>
          </p:cNvPr>
          <p:cNvSpPr txBox="1"/>
          <p:nvPr/>
        </p:nvSpPr>
        <p:spPr>
          <a:xfrm>
            <a:off x="390616" y="5903650"/>
            <a:ext cx="106354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f you want to learn more about this, come see my e-poster during session P3.2 on 22/06 or access it online on the SnT2023 Conference platform!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64FD42-37C7-ADDB-6EAD-3CD817ADF4D5}"/>
              </a:ext>
            </a:extLst>
          </p:cNvPr>
          <p:cNvSpPr txBox="1"/>
          <p:nvPr/>
        </p:nvSpPr>
        <p:spPr>
          <a:xfrm>
            <a:off x="5397623" y="2859086"/>
            <a:ext cx="29740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Why is it important to monitor for radioxenon? How does work that’s been undertaken by the UK’s radionuclide lab, GBL15, on high resolution </a:t>
            </a:r>
            <a:r>
              <a:rPr lang="el-GR" dirty="0">
                <a:latin typeface="Calibri" panose="020F0502020204030204" pitchFamily="34" charset="0"/>
                <a:cs typeface="Times New Roman" panose="02020603050405020304" pitchFamily="18" charset="0"/>
              </a:rPr>
              <a:t>β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l-GR" dirty="0">
                <a:latin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n-GB" dirty="0">
                <a:latin typeface="Calibri" panose="020F0502020204030204" pitchFamily="34" charset="0"/>
                <a:cs typeface="Times New Roman" panose="02020603050405020304" pitchFamily="18" charset="0"/>
              </a:rPr>
              <a:t> systems help the IMS to better distinguish between civil nuclear activities and weapons tests?</a:t>
            </a:r>
          </a:p>
        </p:txBody>
      </p:sp>
    </p:spTree>
    <p:extLst>
      <p:ext uri="{BB962C8B-B14F-4D97-AF65-F5344CB8AC3E}">
        <p14:creationId xmlns:p14="http://schemas.microsoft.com/office/powerpoint/2010/main" val="91492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159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 Cond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Jenkins Ayrton AWE</cp:lastModifiedBy>
  <cp:revision>20</cp:revision>
  <dcterms:created xsi:type="dcterms:W3CDTF">2023-04-18T13:25:54Z</dcterms:created>
  <dcterms:modified xsi:type="dcterms:W3CDTF">2023-06-08T14:00:34Z</dcterms:modified>
</cp:coreProperties>
</file>