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AB9C69-CF38-448D-BAC5-44A7DACDE50E}" v="2" dt="2023-06-10T23:36:01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8" d="100"/>
          <a:sy n="78" d="100"/>
        </p:scale>
        <p:origin x="9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win Matthew AWE" userId="659f67dd-abf2-4a1a-a21b-b101d0840b23" providerId="ADAL" clId="{F2AB9C69-CF38-448D-BAC5-44A7DACDE50E}"/>
    <pc:docChg chg="undo redo custSel modSld">
      <pc:chgData name="Goodwin Matthew AWE" userId="659f67dd-abf2-4a1a-a21b-b101d0840b23" providerId="ADAL" clId="{F2AB9C69-CF38-448D-BAC5-44A7DACDE50E}" dt="2023-06-10T23:47:49.206" v="1576" actId="20577"/>
      <pc:docMkLst>
        <pc:docMk/>
      </pc:docMkLst>
      <pc:sldChg chg="addSp delSp modSp mod">
        <pc:chgData name="Goodwin Matthew AWE" userId="659f67dd-abf2-4a1a-a21b-b101d0840b23" providerId="ADAL" clId="{F2AB9C69-CF38-448D-BAC5-44A7DACDE50E}" dt="2023-06-10T23:47:49.206" v="1576" actId="20577"/>
        <pc:sldMkLst>
          <pc:docMk/>
          <pc:sldMk cId="607453612" sldId="256"/>
        </pc:sldMkLst>
        <pc:spChg chg="mod">
          <ac:chgData name="Goodwin Matthew AWE" userId="659f67dd-abf2-4a1a-a21b-b101d0840b23" providerId="ADAL" clId="{F2AB9C69-CF38-448D-BAC5-44A7DACDE50E}" dt="2023-06-10T23:43:14.763" v="895" actId="6549"/>
          <ac:spMkLst>
            <pc:docMk/>
            <pc:sldMk cId="607453612" sldId="256"/>
            <ac:spMk id="4" creationId="{5C76C91B-333D-CF33-4FE9-81CDD42E9314}"/>
          </ac:spMkLst>
        </pc:spChg>
        <pc:spChg chg="add mod">
          <ac:chgData name="Goodwin Matthew AWE" userId="659f67dd-abf2-4a1a-a21b-b101d0840b23" providerId="ADAL" clId="{F2AB9C69-CF38-448D-BAC5-44A7DACDE50E}" dt="2023-06-10T23:47:49.206" v="1576" actId="20577"/>
          <ac:spMkLst>
            <pc:docMk/>
            <pc:sldMk cId="607453612" sldId="256"/>
            <ac:spMk id="7" creationId="{FEA83E73-D1D6-2C44-1174-8F7F4A7945A6}"/>
          </ac:spMkLst>
        </pc:spChg>
        <pc:spChg chg="del mod">
          <ac:chgData name="Goodwin Matthew AWE" userId="659f67dd-abf2-4a1a-a21b-b101d0840b23" providerId="ADAL" clId="{F2AB9C69-CF38-448D-BAC5-44A7DACDE50E}" dt="2023-06-10T23:41:20.218" v="869" actId="478"/>
          <ac:spMkLst>
            <pc:docMk/>
            <pc:sldMk cId="607453612" sldId="256"/>
            <ac:spMk id="8" creationId="{6A4C30AC-1120-9727-1E1F-667B793766B2}"/>
          </ac:spMkLst>
        </pc:spChg>
        <pc:picChg chg="add del mod">
          <ac:chgData name="Goodwin Matthew AWE" userId="659f67dd-abf2-4a1a-a21b-b101d0840b23" providerId="ADAL" clId="{F2AB9C69-CF38-448D-BAC5-44A7DACDE50E}" dt="2023-06-10T23:41:17.067" v="868" actId="478"/>
          <ac:picMkLst>
            <pc:docMk/>
            <pc:sldMk cId="607453612" sldId="256"/>
            <ac:picMk id="2" creationId="{B92B4F9B-E689-8EE1-4F1F-08BAC4012398}"/>
          </ac:picMkLst>
        </pc:picChg>
        <pc:picChg chg="add mod">
          <ac:chgData name="Goodwin Matthew AWE" userId="659f67dd-abf2-4a1a-a21b-b101d0840b23" providerId="ADAL" clId="{F2AB9C69-CF38-448D-BAC5-44A7DACDE50E}" dt="2023-06-10T23:42:10.435" v="874" actId="1076"/>
          <ac:picMkLst>
            <pc:docMk/>
            <pc:sldMk cId="607453612" sldId="256"/>
            <ac:picMk id="5" creationId="{3C27E910-6174-040F-4785-ADCF5405847A}"/>
          </ac:picMkLst>
        </pc:picChg>
        <pc:picChg chg="del">
          <ac:chgData name="Goodwin Matthew AWE" userId="659f67dd-abf2-4a1a-a21b-b101d0840b23" providerId="ADAL" clId="{F2AB9C69-CF38-448D-BAC5-44A7DACDE50E}" dt="2023-06-10T23:31:30.064" v="7" actId="478"/>
          <ac:picMkLst>
            <pc:docMk/>
            <pc:sldMk cId="607453612" sldId="256"/>
            <ac:picMk id="9" creationId="{481ECF1B-B033-A4CA-1EED-8F283DC1C0A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P3.2-371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Identifying the most sensitive beta-gamma coincidence detector system for radioxenon measurements at CTBT Radionuclide Laboratories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Matthew A. Goodwin</a:t>
            </a:r>
            <a:r>
              <a:rPr kumimoji="0" lang="en-GB" sz="1200" b="0" i="0" u="sng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Taylor P. Gill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Ashley V. Davies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Richard Britton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Steven J. Bell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Patrick H. Regan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aseline="30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AWE, Aldermaston, UK; </a:t>
            </a:r>
            <a:r>
              <a:rPr kumimoji="0" lang="en-GB" sz="12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School of Mathematics and Physics, University of Surrey, UK; </a:t>
            </a:r>
            <a:r>
              <a:rPr kumimoji="0" lang="en-GB" sz="12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Preparatory Commission for the CTBTO, Vienna, Austria; </a:t>
            </a:r>
            <a:r>
              <a:rPr kumimoji="0" lang="en-GB" sz="12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National Physical Laboratory (NPL), Teddington, UK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27E910-6174-040F-4785-ADCF540584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415"/>
          <a:stretch/>
        </p:blipFill>
        <p:spPr>
          <a:xfrm>
            <a:off x="226365" y="2139073"/>
            <a:ext cx="5567515" cy="47189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A83E73-D1D6-2C44-1174-8F7F4A7945A6}"/>
              </a:ext>
            </a:extLst>
          </p:cNvPr>
          <p:cNvSpPr txBox="1"/>
          <p:nvPr/>
        </p:nvSpPr>
        <p:spPr>
          <a:xfrm>
            <a:off x="5296742" y="2228671"/>
            <a:ext cx="6096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+mj-lt"/>
              </a:rPr>
              <a:t>IMS Noble Gas Radionuclide Laboratories can provide more information following a radionuclide event, than was originally identified at the station.</a:t>
            </a:r>
          </a:p>
          <a:p>
            <a:endParaRPr lang="en-GB" sz="1800" dirty="0">
              <a:solidFill>
                <a:schemeClr val="tx1"/>
              </a:solidFill>
              <a:latin typeface="+mj-lt"/>
            </a:endParaRPr>
          </a:p>
          <a:p>
            <a:r>
              <a:rPr lang="en-GB" dirty="0">
                <a:latin typeface="+mj-lt"/>
              </a:rPr>
              <a:t>By fine-tuning the measurement process at a laboratory, being more sensitive and more selective, laboratories can identify isotopes that may have not been detectable at the station.</a:t>
            </a:r>
          </a:p>
          <a:p>
            <a:endParaRPr lang="en-GB" sz="1800" dirty="0">
              <a:solidFill>
                <a:schemeClr val="tx1"/>
              </a:solidFill>
              <a:latin typeface="+mj-lt"/>
            </a:endParaRPr>
          </a:p>
          <a:p>
            <a:r>
              <a:rPr lang="en-GB" dirty="0">
                <a:latin typeface="+mj-lt"/>
              </a:rPr>
              <a:t>This e-poster shows the progress at GBL15 towards testing a new coincidence detector system using a high-resolution HPGe gamma detector alongside a plastic scintillator gas cell.</a:t>
            </a:r>
            <a:endParaRPr lang="en-GB" sz="1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163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Goodwin Matthew AWE</cp:lastModifiedBy>
  <cp:revision>22</cp:revision>
  <dcterms:created xsi:type="dcterms:W3CDTF">2023-04-18T13:25:54Z</dcterms:created>
  <dcterms:modified xsi:type="dcterms:W3CDTF">2023-06-10T23:47:54Z</dcterms:modified>
</cp:coreProperties>
</file>