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3" r:id="rId5"/>
    <p:sldId id="264" r:id="rId6"/>
    <p:sldId id="265" r:id="rId7"/>
    <p:sldId id="267"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3"/>
            <p14:sldId id="264"/>
            <p14:sldId id="265"/>
            <p14:sldId id="267"/>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B68B"/>
    <a:srgbClr val="B1CE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varScale="1">
        <p:scale>
          <a:sx n="104" d="100"/>
          <a:sy n="104" d="100"/>
        </p:scale>
        <p:origin x="1332" y="144"/>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kins Ayrton AWE" userId="cd00d182-58ec-41ed-88c4-233c7d61125a" providerId="ADAL" clId="{BDCC9691-246A-418E-A234-D23C9A5D6EC4}"/>
    <pc:docChg chg="undo custSel delSld modSld modMainMaster modSection">
      <pc:chgData name="Jenkins Ayrton AWE" userId="cd00d182-58ec-41ed-88c4-233c7d61125a" providerId="ADAL" clId="{BDCC9691-246A-418E-A234-D23C9A5D6EC4}" dt="2023-05-16T10:16:50.953" v="301" actId="165"/>
      <pc:docMkLst>
        <pc:docMk/>
      </pc:docMkLst>
      <pc:sldChg chg="addSp delSp modSp mod">
        <pc:chgData name="Jenkins Ayrton AWE" userId="cd00d182-58ec-41ed-88c4-233c7d61125a" providerId="ADAL" clId="{BDCC9691-246A-418E-A234-D23C9A5D6EC4}" dt="2023-05-16T10:13:54.916" v="256" actId="403"/>
        <pc:sldMkLst>
          <pc:docMk/>
          <pc:sldMk cId="607453612" sldId="256"/>
        </pc:sldMkLst>
        <pc:spChg chg="del">
          <ac:chgData name="Jenkins Ayrton AWE" userId="cd00d182-58ec-41ed-88c4-233c7d61125a" providerId="ADAL" clId="{BDCC9691-246A-418E-A234-D23C9A5D6EC4}" dt="2023-05-16T10:08:27.809" v="170" actId="478"/>
          <ac:spMkLst>
            <pc:docMk/>
            <pc:sldMk cId="607453612" sldId="256"/>
            <ac:spMk id="3" creationId="{A836A705-5EC9-3E1C-3CCC-FFA836C95CEA}"/>
          </ac:spMkLst>
        </pc:spChg>
        <pc:spChg chg="add mod">
          <ac:chgData name="Jenkins Ayrton AWE" userId="cd00d182-58ec-41ed-88c4-233c7d61125a" providerId="ADAL" clId="{BDCC9691-246A-418E-A234-D23C9A5D6EC4}" dt="2023-05-16T10:13:37.973" v="253" actId="403"/>
          <ac:spMkLst>
            <pc:docMk/>
            <pc:sldMk cId="607453612" sldId="256"/>
            <ac:spMk id="6" creationId="{DE5F0433-BB42-DA72-AAB1-3DC7F4DA959D}"/>
          </ac:spMkLst>
        </pc:spChg>
        <pc:spChg chg="add mod">
          <ac:chgData name="Jenkins Ayrton AWE" userId="cd00d182-58ec-41ed-88c4-233c7d61125a" providerId="ADAL" clId="{BDCC9691-246A-418E-A234-D23C9A5D6EC4}" dt="2023-05-16T10:13:43.997" v="254" actId="403"/>
          <ac:spMkLst>
            <pc:docMk/>
            <pc:sldMk cId="607453612" sldId="256"/>
            <ac:spMk id="7" creationId="{CF31AB73-6924-187D-E786-3C61FA5AA406}"/>
          </ac:spMkLst>
        </pc:spChg>
        <pc:spChg chg="add mod">
          <ac:chgData name="Jenkins Ayrton AWE" userId="cd00d182-58ec-41ed-88c4-233c7d61125a" providerId="ADAL" clId="{BDCC9691-246A-418E-A234-D23C9A5D6EC4}" dt="2023-05-16T10:13:51.422" v="255" actId="403"/>
          <ac:spMkLst>
            <pc:docMk/>
            <pc:sldMk cId="607453612" sldId="256"/>
            <ac:spMk id="8" creationId="{C3E289F9-F581-F4FD-5E61-51956821E093}"/>
          </ac:spMkLst>
        </pc:spChg>
        <pc:spChg chg="add mod">
          <ac:chgData name="Jenkins Ayrton AWE" userId="cd00d182-58ec-41ed-88c4-233c7d61125a" providerId="ADAL" clId="{BDCC9691-246A-418E-A234-D23C9A5D6EC4}" dt="2023-05-16T10:13:54.916" v="256" actId="403"/>
          <ac:spMkLst>
            <pc:docMk/>
            <pc:sldMk cId="607453612" sldId="256"/>
            <ac:spMk id="9" creationId="{79E3348B-E639-46BF-7BFE-CDD7638EBF2F}"/>
          </ac:spMkLst>
        </pc:spChg>
      </pc:sldChg>
      <pc:sldChg chg="addSp delSp modSp mod">
        <pc:chgData name="Jenkins Ayrton AWE" userId="cd00d182-58ec-41ed-88c4-233c7d61125a" providerId="ADAL" clId="{BDCC9691-246A-418E-A234-D23C9A5D6EC4}" dt="2023-05-16T10:07:24.929" v="168" actId="478"/>
        <pc:sldMkLst>
          <pc:docMk/>
          <pc:sldMk cId="2536716417" sldId="261"/>
        </pc:sldMkLst>
        <pc:spChg chg="mod">
          <ac:chgData name="Jenkins Ayrton AWE" userId="cd00d182-58ec-41ed-88c4-233c7d61125a" providerId="ADAL" clId="{BDCC9691-246A-418E-A234-D23C9A5D6EC4}" dt="2023-05-16T09:57:11.193" v="111" actId="12788"/>
          <ac:spMkLst>
            <pc:docMk/>
            <pc:sldMk cId="2536716417" sldId="261"/>
            <ac:spMk id="2" creationId="{6A554C68-8F60-5BAE-2899-01FF4F782708}"/>
          </ac:spMkLst>
        </pc:spChg>
        <pc:spChg chg="mod">
          <ac:chgData name="Jenkins Ayrton AWE" userId="cd00d182-58ec-41ed-88c4-233c7d61125a" providerId="ADAL" clId="{BDCC9691-246A-418E-A234-D23C9A5D6EC4}" dt="2023-05-16T09:48:09.517" v="2"/>
          <ac:spMkLst>
            <pc:docMk/>
            <pc:sldMk cId="2536716417" sldId="261"/>
            <ac:spMk id="4" creationId="{1F0ECAE0-79BD-21CF-C96D-4DD448C0663E}"/>
          </ac:spMkLst>
        </pc:spChg>
        <pc:spChg chg="mod">
          <ac:chgData name="Jenkins Ayrton AWE" userId="cd00d182-58ec-41ed-88c4-233c7d61125a" providerId="ADAL" clId="{BDCC9691-246A-418E-A234-D23C9A5D6EC4}" dt="2023-05-16T09:57:10.738" v="110" actId="12788"/>
          <ac:spMkLst>
            <pc:docMk/>
            <pc:sldMk cId="2536716417" sldId="261"/>
            <ac:spMk id="5" creationId="{78602C3A-EEB9-9EC8-F223-9D699EB1860B}"/>
          </ac:spMkLst>
        </pc:spChg>
        <pc:spChg chg="del">
          <ac:chgData name="Jenkins Ayrton AWE" userId="cd00d182-58ec-41ed-88c4-233c7d61125a" providerId="ADAL" clId="{BDCC9691-246A-418E-A234-D23C9A5D6EC4}" dt="2023-05-16T10:07:24.929" v="168" actId="478"/>
          <ac:spMkLst>
            <pc:docMk/>
            <pc:sldMk cId="2536716417" sldId="261"/>
            <ac:spMk id="8" creationId="{42A0112A-DD74-C918-5EE9-E39D97B30798}"/>
          </ac:spMkLst>
        </pc:spChg>
        <pc:spChg chg="add del mod ord">
          <ac:chgData name="Jenkins Ayrton AWE" userId="cd00d182-58ec-41ed-88c4-233c7d61125a" providerId="ADAL" clId="{BDCC9691-246A-418E-A234-D23C9A5D6EC4}" dt="2023-05-16T10:01:32.173" v="140" actId="478"/>
          <ac:spMkLst>
            <pc:docMk/>
            <pc:sldMk cId="2536716417" sldId="261"/>
            <ac:spMk id="10" creationId="{B3EA0EAD-8F00-8C87-DB6B-14EFAEC6605D}"/>
          </ac:spMkLst>
        </pc:spChg>
        <pc:spChg chg="add del mod">
          <ac:chgData name="Jenkins Ayrton AWE" userId="cd00d182-58ec-41ed-88c4-233c7d61125a" providerId="ADAL" clId="{BDCC9691-246A-418E-A234-D23C9A5D6EC4}" dt="2023-05-16T10:01:32.173" v="140" actId="478"/>
          <ac:spMkLst>
            <pc:docMk/>
            <pc:sldMk cId="2536716417" sldId="261"/>
            <ac:spMk id="11" creationId="{0FA70AE8-FCB7-6970-E0F6-6C23BD5488DC}"/>
          </ac:spMkLst>
        </pc:spChg>
        <pc:spChg chg="add del mod">
          <ac:chgData name="Jenkins Ayrton AWE" userId="cd00d182-58ec-41ed-88c4-233c7d61125a" providerId="ADAL" clId="{BDCC9691-246A-418E-A234-D23C9A5D6EC4}" dt="2023-05-16T10:01:32.173" v="140" actId="478"/>
          <ac:spMkLst>
            <pc:docMk/>
            <pc:sldMk cId="2536716417" sldId="261"/>
            <ac:spMk id="12" creationId="{AEFDDE22-32D9-ECF4-B0B9-17E09FADE187}"/>
          </ac:spMkLst>
        </pc:spChg>
        <pc:spChg chg="add del mod">
          <ac:chgData name="Jenkins Ayrton AWE" userId="cd00d182-58ec-41ed-88c4-233c7d61125a" providerId="ADAL" clId="{BDCC9691-246A-418E-A234-D23C9A5D6EC4}" dt="2023-05-16T10:01:32.173" v="140" actId="478"/>
          <ac:spMkLst>
            <pc:docMk/>
            <pc:sldMk cId="2536716417" sldId="261"/>
            <ac:spMk id="13" creationId="{12534247-8145-ABF0-9970-3A47E4A03ABC}"/>
          </ac:spMkLst>
        </pc:spChg>
      </pc:sldChg>
      <pc:sldChg chg="del">
        <pc:chgData name="Jenkins Ayrton AWE" userId="cd00d182-58ec-41ed-88c4-233c7d61125a" providerId="ADAL" clId="{BDCC9691-246A-418E-A234-D23C9A5D6EC4}" dt="2023-05-16T10:14:09.072" v="257" actId="2696"/>
        <pc:sldMkLst>
          <pc:docMk/>
          <pc:sldMk cId="2229705584" sldId="262"/>
        </pc:sldMkLst>
      </pc:sldChg>
      <pc:sldChg chg="delSp modSp mod">
        <pc:chgData name="Jenkins Ayrton AWE" userId="cd00d182-58ec-41ed-88c4-233c7d61125a" providerId="ADAL" clId="{BDCC9691-246A-418E-A234-D23C9A5D6EC4}" dt="2023-05-16T10:14:12.513" v="258" actId="478"/>
        <pc:sldMkLst>
          <pc:docMk/>
          <pc:sldMk cId="732286599" sldId="263"/>
        </pc:sldMkLst>
        <pc:spChg chg="mod">
          <ac:chgData name="Jenkins Ayrton AWE" userId="cd00d182-58ec-41ed-88c4-233c7d61125a" providerId="ADAL" clId="{BDCC9691-246A-418E-A234-D23C9A5D6EC4}" dt="2023-05-16T09:57:52.637" v="127" actId="20577"/>
          <ac:spMkLst>
            <pc:docMk/>
            <pc:sldMk cId="732286599" sldId="263"/>
            <ac:spMk id="2" creationId="{46089E85-C1D4-F8EB-8947-E04EDEBE8A24}"/>
          </ac:spMkLst>
        </pc:spChg>
        <pc:spChg chg="del">
          <ac:chgData name="Jenkins Ayrton AWE" userId="cd00d182-58ec-41ed-88c4-233c7d61125a" providerId="ADAL" clId="{BDCC9691-246A-418E-A234-D23C9A5D6EC4}" dt="2023-05-16T10:14:12.513" v="258" actId="478"/>
          <ac:spMkLst>
            <pc:docMk/>
            <pc:sldMk cId="732286599" sldId="263"/>
            <ac:spMk id="3" creationId="{A836A705-5EC9-3E1C-3CCC-FFA836C95CEA}"/>
          </ac:spMkLst>
        </pc:spChg>
      </pc:sldChg>
      <pc:sldChg chg="delSp modSp mod">
        <pc:chgData name="Jenkins Ayrton AWE" userId="cd00d182-58ec-41ed-88c4-233c7d61125a" providerId="ADAL" clId="{BDCC9691-246A-418E-A234-D23C9A5D6EC4}" dt="2023-05-16T10:14:14.603" v="259" actId="478"/>
        <pc:sldMkLst>
          <pc:docMk/>
          <pc:sldMk cId="1598445577" sldId="264"/>
        </pc:sldMkLst>
        <pc:spChg chg="mod">
          <ac:chgData name="Jenkins Ayrton AWE" userId="cd00d182-58ec-41ed-88c4-233c7d61125a" providerId="ADAL" clId="{BDCC9691-246A-418E-A234-D23C9A5D6EC4}" dt="2023-05-16T09:57:58.134" v="136" actId="20577"/>
          <ac:spMkLst>
            <pc:docMk/>
            <pc:sldMk cId="1598445577" sldId="264"/>
            <ac:spMk id="2" creationId="{46089E85-C1D4-F8EB-8947-E04EDEBE8A24}"/>
          </ac:spMkLst>
        </pc:spChg>
        <pc:spChg chg="del">
          <ac:chgData name="Jenkins Ayrton AWE" userId="cd00d182-58ec-41ed-88c4-233c7d61125a" providerId="ADAL" clId="{BDCC9691-246A-418E-A234-D23C9A5D6EC4}" dt="2023-05-16T10:14:14.603" v="259" actId="478"/>
          <ac:spMkLst>
            <pc:docMk/>
            <pc:sldMk cId="1598445577" sldId="264"/>
            <ac:spMk id="3" creationId="{A836A705-5EC9-3E1C-3CCC-FFA836C95CEA}"/>
          </ac:spMkLst>
        </pc:spChg>
      </pc:sldChg>
      <pc:sldChg chg="delSp mod">
        <pc:chgData name="Jenkins Ayrton AWE" userId="cd00d182-58ec-41ed-88c4-233c7d61125a" providerId="ADAL" clId="{BDCC9691-246A-418E-A234-D23C9A5D6EC4}" dt="2023-05-16T10:14:17.013" v="260" actId="478"/>
        <pc:sldMkLst>
          <pc:docMk/>
          <pc:sldMk cId="632205300" sldId="265"/>
        </pc:sldMkLst>
        <pc:spChg chg="del">
          <ac:chgData name="Jenkins Ayrton AWE" userId="cd00d182-58ec-41ed-88c4-233c7d61125a" providerId="ADAL" clId="{BDCC9691-246A-418E-A234-D23C9A5D6EC4}" dt="2023-05-16T10:14:17.013" v="260" actId="478"/>
          <ac:spMkLst>
            <pc:docMk/>
            <pc:sldMk cId="632205300" sldId="265"/>
            <ac:spMk id="3" creationId="{A836A705-5EC9-3E1C-3CCC-FFA836C95CEA}"/>
          </ac:spMkLst>
        </pc:spChg>
      </pc:sldChg>
      <pc:sldChg chg="delSp mod">
        <pc:chgData name="Jenkins Ayrton AWE" userId="cd00d182-58ec-41ed-88c4-233c7d61125a" providerId="ADAL" clId="{BDCC9691-246A-418E-A234-D23C9A5D6EC4}" dt="2023-05-16T10:14:19.233" v="261" actId="478"/>
        <pc:sldMkLst>
          <pc:docMk/>
          <pc:sldMk cId="448056080" sldId="266"/>
        </pc:sldMkLst>
        <pc:spChg chg="del">
          <ac:chgData name="Jenkins Ayrton AWE" userId="cd00d182-58ec-41ed-88c4-233c7d61125a" providerId="ADAL" clId="{BDCC9691-246A-418E-A234-D23C9A5D6EC4}" dt="2023-05-16T10:14:19.233" v="261" actId="478"/>
          <ac:spMkLst>
            <pc:docMk/>
            <pc:sldMk cId="448056080" sldId="266"/>
            <ac:spMk id="3" creationId="{A836A705-5EC9-3E1C-3CCC-FFA836C95CEA}"/>
          </ac:spMkLst>
        </pc:spChg>
      </pc:sldChg>
      <pc:sldMasterChg chg="addSp delSp modSp mod">
        <pc:chgData name="Jenkins Ayrton AWE" userId="cd00d182-58ec-41ed-88c4-233c7d61125a" providerId="ADAL" clId="{BDCC9691-246A-418E-A234-D23C9A5D6EC4}" dt="2023-05-16T10:16:50.953" v="301" actId="165"/>
        <pc:sldMasterMkLst>
          <pc:docMk/>
          <pc:sldMasterMk cId="979918917" sldId="2147483648"/>
        </pc:sldMasterMkLst>
        <pc:spChg chg="add del mod">
          <ac:chgData name="Jenkins Ayrton AWE" userId="cd00d182-58ec-41ed-88c4-233c7d61125a" providerId="ADAL" clId="{BDCC9691-246A-418E-A234-D23C9A5D6EC4}" dt="2023-05-16T10:15:02.933" v="263"/>
          <ac:spMkLst>
            <pc:docMk/>
            <pc:sldMasterMk cId="979918917" sldId="2147483648"/>
            <ac:spMk id="8" creationId="{CF7C8790-D949-0B93-1078-78BCE003166A}"/>
          </ac:spMkLst>
        </pc:spChg>
        <pc:spChg chg="add del mod">
          <ac:chgData name="Jenkins Ayrton AWE" userId="cd00d182-58ec-41ed-88c4-233c7d61125a" providerId="ADAL" clId="{BDCC9691-246A-418E-A234-D23C9A5D6EC4}" dt="2023-05-16T10:15:02.933" v="263"/>
          <ac:spMkLst>
            <pc:docMk/>
            <pc:sldMasterMk cId="979918917" sldId="2147483648"/>
            <ac:spMk id="10" creationId="{91DA56F2-6977-2F85-6C30-2CA108CE60D9}"/>
          </ac:spMkLst>
        </pc:spChg>
        <pc:spChg chg="add del mod">
          <ac:chgData name="Jenkins Ayrton AWE" userId="cd00d182-58ec-41ed-88c4-233c7d61125a" providerId="ADAL" clId="{BDCC9691-246A-418E-A234-D23C9A5D6EC4}" dt="2023-05-16T10:15:02.933" v="263"/>
          <ac:spMkLst>
            <pc:docMk/>
            <pc:sldMasterMk cId="979918917" sldId="2147483648"/>
            <ac:spMk id="15" creationId="{0769B814-C19D-10DB-C999-CC87F7AF2CF7}"/>
          </ac:spMkLst>
        </pc:spChg>
        <pc:spChg chg="add del mod">
          <ac:chgData name="Jenkins Ayrton AWE" userId="cd00d182-58ec-41ed-88c4-233c7d61125a" providerId="ADAL" clId="{BDCC9691-246A-418E-A234-D23C9A5D6EC4}" dt="2023-05-16T10:15:02.933" v="263"/>
          <ac:spMkLst>
            <pc:docMk/>
            <pc:sldMasterMk cId="979918917" sldId="2147483648"/>
            <ac:spMk id="21" creationId="{D8803940-4DE8-E67C-7C02-2A6FC1CE4C9E}"/>
          </ac:spMkLst>
        </pc:spChg>
        <pc:spChg chg="add mod topLvl">
          <ac:chgData name="Jenkins Ayrton AWE" userId="cd00d182-58ec-41ed-88c4-233c7d61125a" providerId="ADAL" clId="{BDCC9691-246A-418E-A234-D23C9A5D6EC4}" dt="2023-05-16T10:16:48.154" v="300" actId="165"/>
          <ac:spMkLst>
            <pc:docMk/>
            <pc:sldMasterMk cId="979918917" sldId="2147483648"/>
            <ac:spMk id="22" creationId="{3C552A11-D61F-D9D5-422A-227635A0FA27}"/>
          </ac:spMkLst>
        </pc:spChg>
        <pc:spChg chg="add mod topLvl">
          <ac:chgData name="Jenkins Ayrton AWE" userId="cd00d182-58ec-41ed-88c4-233c7d61125a" providerId="ADAL" clId="{BDCC9691-246A-418E-A234-D23C9A5D6EC4}" dt="2023-05-16T10:16:48.154" v="300" actId="165"/>
          <ac:spMkLst>
            <pc:docMk/>
            <pc:sldMasterMk cId="979918917" sldId="2147483648"/>
            <ac:spMk id="23" creationId="{7CD153F0-6A6E-4F8A-001A-493F37C0C6C7}"/>
          </ac:spMkLst>
        </pc:spChg>
        <pc:spChg chg="add mod topLvl">
          <ac:chgData name="Jenkins Ayrton AWE" userId="cd00d182-58ec-41ed-88c4-233c7d61125a" providerId="ADAL" clId="{BDCC9691-246A-418E-A234-D23C9A5D6EC4}" dt="2023-05-16T10:16:48.154" v="300" actId="165"/>
          <ac:spMkLst>
            <pc:docMk/>
            <pc:sldMasterMk cId="979918917" sldId="2147483648"/>
            <ac:spMk id="24" creationId="{8314E152-E8CD-4813-815A-E2DC48711F20}"/>
          </ac:spMkLst>
        </pc:spChg>
        <pc:spChg chg="add mod topLvl">
          <ac:chgData name="Jenkins Ayrton AWE" userId="cd00d182-58ec-41ed-88c4-233c7d61125a" providerId="ADAL" clId="{BDCC9691-246A-418E-A234-D23C9A5D6EC4}" dt="2023-05-16T10:16:48.154" v="300" actId="165"/>
          <ac:spMkLst>
            <pc:docMk/>
            <pc:sldMasterMk cId="979918917" sldId="2147483648"/>
            <ac:spMk id="25" creationId="{59FB7E5E-DACB-B7E5-4AC6-584523EB00CE}"/>
          </ac:spMkLst>
        </pc:spChg>
        <pc:grpChg chg="add del mod">
          <ac:chgData name="Jenkins Ayrton AWE" userId="cd00d182-58ec-41ed-88c4-233c7d61125a" providerId="ADAL" clId="{BDCC9691-246A-418E-A234-D23C9A5D6EC4}" dt="2023-05-16T10:16:50.953" v="301" actId="165"/>
          <ac:grpSpMkLst>
            <pc:docMk/>
            <pc:sldMasterMk cId="979918917" sldId="2147483648"/>
            <ac:grpSpMk id="26" creationId="{4D9B51D9-A385-6189-6670-E051BA7A5540}"/>
          </ac:grpSpMkLst>
        </pc:grpChg>
        <pc:grpChg chg="add del mod">
          <ac:chgData name="Jenkins Ayrton AWE" userId="cd00d182-58ec-41ed-88c4-233c7d61125a" providerId="ADAL" clId="{BDCC9691-246A-418E-A234-D23C9A5D6EC4}" dt="2023-05-16T10:16:48.154" v="300" actId="165"/>
          <ac:grpSpMkLst>
            <pc:docMk/>
            <pc:sldMasterMk cId="979918917" sldId="2147483648"/>
            <ac:grpSpMk id="27" creationId="{77EC0E47-9337-4B9A-B3AD-A51083C0DAB0}"/>
          </ac:grpSpMkLst>
        </pc:grpChg>
        <pc:picChg chg="add del mod">
          <ac:chgData name="Jenkins Ayrton AWE" userId="cd00d182-58ec-41ed-88c4-233c7d61125a" providerId="ADAL" clId="{BDCC9691-246A-418E-A234-D23C9A5D6EC4}" dt="2023-05-16T10:07:17.819" v="167"/>
          <ac:picMkLst>
            <pc:docMk/>
            <pc:sldMasterMk cId="979918917" sldId="2147483648"/>
            <ac:picMk id="2" creationId="{A8A933D4-1F1D-E497-99C4-2CEBEB2C8920}"/>
          </ac:picMkLst>
        </pc:picChg>
        <pc:picChg chg="del">
          <ac:chgData name="Jenkins Ayrton AWE" userId="cd00d182-58ec-41ed-88c4-233c7d61125a" providerId="ADAL" clId="{BDCC9691-246A-418E-A234-D23C9A5D6EC4}" dt="2023-05-16T10:15:08.383" v="264" actId="478"/>
          <ac:picMkLst>
            <pc:docMk/>
            <pc:sldMasterMk cId="979918917" sldId="2147483648"/>
            <ac:picMk id="3" creationId="{B1C84D55-A942-9070-D461-6FC27CA0883D}"/>
          </ac:picMkLst>
        </pc:picChg>
        <pc:picChg chg="add mod">
          <ac:chgData name="Jenkins Ayrton AWE" userId="cd00d182-58ec-41ed-88c4-233c7d61125a" providerId="ADAL" clId="{BDCC9691-246A-418E-A234-D23C9A5D6EC4}" dt="2023-05-16T10:08:21.239" v="169"/>
          <ac:picMkLst>
            <pc:docMk/>
            <pc:sldMasterMk cId="979918917" sldId="2147483648"/>
            <ac:picMk id="6" creationId="{65464B60-8CEA-B740-315D-699BDC0DBBB2}"/>
          </ac:picMkLst>
        </pc:picChg>
        <pc:picChg chg="del">
          <ac:chgData name="Jenkins Ayrton AWE" userId="cd00d182-58ec-41ed-88c4-233c7d61125a" providerId="ADAL" clId="{BDCC9691-246A-418E-A234-D23C9A5D6EC4}" dt="2023-05-16T10:15:08.383" v="264" actId="478"/>
          <ac:picMkLst>
            <pc:docMk/>
            <pc:sldMasterMk cId="979918917" sldId="2147483648"/>
            <ac:picMk id="7" creationId="{1F6FBDA4-4013-5BEA-2835-95646E47ADD9}"/>
          </ac:picMkLst>
        </pc:picChg>
        <pc:picChg chg="mod topLvl">
          <ac:chgData name="Jenkins Ayrton AWE" userId="cd00d182-58ec-41ed-88c4-233c7d61125a" providerId="ADAL" clId="{BDCC9691-246A-418E-A234-D23C9A5D6EC4}" dt="2023-05-16T10:16:50.953" v="301" actId="165"/>
          <ac:picMkLst>
            <pc:docMk/>
            <pc:sldMasterMk cId="979918917" sldId="2147483648"/>
            <ac:picMk id="16" creationId="{47858BCE-D687-37FC-2353-137131A1CA8F}"/>
          </ac:picMkLst>
        </pc:picChg>
        <pc:picChg chg="mod topLvl">
          <ac:chgData name="Jenkins Ayrton AWE" userId="cd00d182-58ec-41ed-88c4-233c7d61125a" providerId="ADAL" clId="{BDCC9691-246A-418E-A234-D23C9A5D6EC4}" dt="2023-05-16T10:16:50.953" v="301" actId="165"/>
          <ac:picMkLst>
            <pc:docMk/>
            <pc:sldMasterMk cId="979918917" sldId="2147483648"/>
            <ac:picMk id="17" creationId="{DED5D67C-73FB-63AA-8125-DF08EED1312D}"/>
          </ac:picMkLst>
        </pc:picChg>
        <pc:picChg chg="del">
          <ac:chgData name="Jenkins Ayrton AWE" userId="cd00d182-58ec-41ed-88c4-233c7d61125a" providerId="ADAL" clId="{BDCC9691-246A-418E-A234-D23C9A5D6EC4}" dt="2023-05-16T10:15:08.383" v="264" actId="478"/>
          <ac:picMkLst>
            <pc:docMk/>
            <pc:sldMasterMk cId="979918917" sldId="2147483648"/>
            <ac:picMk id="18" creationId="{B19F0FF6-70E5-6118-625F-D9C56736541B}"/>
          </ac:picMkLst>
        </pc:picChg>
        <pc:picChg chg="del">
          <ac:chgData name="Jenkins Ayrton AWE" userId="cd00d182-58ec-41ed-88c4-233c7d61125a" providerId="ADAL" clId="{BDCC9691-246A-418E-A234-D23C9A5D6EC4}" dt="2023-05-16T10:15:08.383" v="264" actId="478"/>
          <ac:picMkLst>
            <pc:docMk/>
            <pc:sldMasterMk cId="979918917" sldId="2147483648"/>
            <ac:picMk id="19" creationId="{467F2B49-89D3-0193-0FF9-CFD8A85665CC}"/>
          </ac:picMkLst>
        </pc:picChg>
        <pc:picChg chg="del">
          <ac:chgData name="Jenkins Ayrton AWE" userId="cd00d182-58ec-41ed-88c4-233c7d61125a" providerId="ADAL" clId="{BDCC9691-246A-418E-A234-D23C9A5D6EC4}" dt="2023-05-16T10:15:08.383" v="264" actId="478"/>
          <ac:picMkLst>
            <pc:docMk/>
            <pc:sldMasterMk cId="979918917" sldId="2147483648"/>
            <ac:picMk id="20" creationId="{2C7B1878-B62B-51CE-B862-063FE9E341AC}"/>
          </ac:picMkLst>
        </pc:picChg>
      </pc:sldMasterChg>
      <pc:sldMasterChg chg="addSp delSp modSp mod modSldLayout">
        <pc:chgData name="Jenkins Ayrton AWE" userId="cd00d182-58ec-41ed-88c4-233c7d61125a" providerId="ADAL" clId="{BDCC9691-246A-418E-A234-D23C9A5D6EC4}" dt="2023-05-16T10:07:06.959" v="165" actId="478"/>
        <pc:sldMasterMkLst>
          <pc:docMk/>
          <pc:sldMasterMk cId="273916921" sldId="2147483660"/>
        </pc:sldMasterMkLst>
        <pc:spChg chg="add mod">
          <ac:chgData name="Jenkins Ayrton AWE" userId="cd00d182-58ec-41ed-88c4-233c7d61125a" providerId="ADAL" clId="{BDCC9691-246A-418E-A234-D23C9A5D6EC4}" dt="2023-05-16T10:01:25.232" v="139"/>
          <ac:spMkLst>
            <pc:docMk/>
            <pc:sldMasterMk cId="273916921" sldId="2147483660"/>
            <ac:spMk id="8" creationId="{2F9B733D-98FB-2A9C-AB59-801A1138F67A}"/>
          </ac:spMkLst>
        </pc:spChg>
        <pc:spChg chg="add mod">
          <ac:chgData name="Jenkins Ayrton AWE" userId="cd00d182-58ec-41ed-88c4-233c7d61125a" providerId="ADAL" clId="{BDCC9691-246A-418E-A234-D23C9A5D6EC4}" dt="2023-05-16T10:01:25.232" v="139"/>
          <ac:spMkLst>
            <pc:docMk/>
            <pc:sldMasterMk cId="273916921" sldId="2147483660"/>
            <ac:spMk id="10" creationId="{9A828834-CDEE-77A2-470A-152E7FAE6B5A}"/>
          </ac:spMkLst>
        </pc:spChg>
        <pc:spChg chg="add mod">
          <ac:chgData name="Jenkins Ayrton AWE" userId="cd00d182-58ec-41ed-88c4-233c7d61125a" providerId="ADAL" clId="{BDCC9691-246A-418E-A234-D23C9A5D6EC4}" dt="2023-05-16T10:01:25.232" v="139"/>
          <ac:spMkLst>
            <pc:docMk/>
            <pc:sldMasterMk cId="273916921" sldId="2147483660"/>
            <ac:spMk id="11" creationId="{30390AEB-86E4-E95E-CD80-9AE878503C42}"/>
          </ac:spMkLst>
        </pc:spChg>
        <pc:spChg chg="add mod">
          <ac:chgData name="Jenkins Ayrton AWE" userId="cd00d182-58ec-41ed-88c4-233c7d61125a" providerId="ADAL" clId="{BDCC9691-246A-418E-A234-D23C9A5D6EC4}" dt="2023-05-16T10:01:25.232" v="139"/>
          <ac:spMkLst>
            <pc:docMk/>
            <pc:sldMasterMk cId="273916921" sldId="2147483660"/>
            <ac:spMk id="12" creationId="{283695D9-AE66-81C3-2B52-47F8603E09C6}"/>
          </ac:spMkLst>
        </pc:spChg>
        <pc:picChg chg="add mod">
          <ac:chgData name="Jenkins Ayrton AWE" userId="cd00d182-58ec-41ed-88c4-233c7d61125a" providerId="ADAL" clId="{BDCC9691-246A-418E-A234-D23C9A5D6EC4}" dt="2023-05-16T10:07:03.379" v="164"/>
          <ac:picMkLst>
            <pc:docMk/>
            <pc:sldMasterMk cId="273916921" sldId="2147483660"/>
            <ac:picMk id="13" creationId="{A3566B24-4F55-AFBC-A3C3-D74F028F9A1E}"/>
          </ac:picMkLst>
        </pc:picChg>
        <pc:picChg chg="del">
          <ac:chgData name="Jenkins Ayrton AWE" userId="cd00d182-58ec-41ed-88c4-233c7d61125a" providerId="ADAL" clId="{BDCC9691-246A-418E-A234-D23C9A5D6EC4}" dt="2023-05-16T09:56:12.738" v="103" actId="478"/>
          <ac:picMkLst>
            <pc:docMk/>
            <pc:sldMasterMk cId="273916921" sldId="2147483660"/>
            <ac:picMk id="14" creationId="{180DFF96-CBFD-BE49-06A1-72B2C840F2F3}"/>
          </ac:picMkLst>
        </pc:picChg>
        <pc:picChg chg="del">
          <ac:chgData name="Jenkins Ayrton AWE" userId="cd00d182-58ec-41ed-88c4-233c7d61125a" providerId="ADAL" clId="{BDCC9691-246A-418E-A234-D23C9A5D6EC4}" dt="2023-05-16T09:56:13.512" v="104" actId="478"/>
          <ac:picMkLst>
            <pc:docMk/>
            <pc:sldMasterMk cId="273916921" sldId="2147483660"/>
            <ac:picMk id="17" creationId="{8A824A85-4E9D-4703-1A33-A7316C088964}"/>
          </ac:picMkLst>
        </pc:picChg>
        <pc:picChg chg="del">
          <ac:chgData name="Jenkins Ayrton AWE" userId="cd00d182-58ec-41ed-88c4-233c7d61125a" providerId="ADAL" clId="{BDCC9691-246A-418E-A234-D23C9A5D6EC4}" dt="2023-05-16T09:56:14.530" v="105" actId="478"/>
          <ac:picMkLst>
            <pc:docMk/>
            <pc:sldMasterMk cId="273916921" sldId="2147483660"/>
            <ac:picMk id="19" creationId="{C7F0C88D-B6B0-C38F-4C5B-39A96B625EA8}"/>
          </ac:picMkLst>
        </pc:picChg>
        <pc:picChg chg="del">
          <ac:chgData name="Jenkins Ayrton AWE" userId="cd00d182-58ec-41ed-88c4-233c7d61125a" providerId="ADAL" clId="{BDCC9691-246A-418E-A234-D23C9A5D6EC4}" dt="2023-05-16T09:56:15.200" v="106" actId="478"/>
          <ac:picMkLst>
            <pc:docMk/>
            <pc:sldMasterMk cId="273916921" sldId="2147483660"/>
            <ac:picMk id="20" creationId="{8ECB7A75-0964-BEB3-0070-79F92D4D6FB1}"/>
          </ac:picMkLst>
        </pc:picChg>
        <pc:sldLayoutChg chg="addSp delSp modSp mod">
          <pc:chgData name="Jenkins Ayrton AWE" userId="cd00d182-58ec-41ed-88c4-233c7d61125a" providerId="ADAL" clId="{BDCC9691-246A-418E-A234-D23C9A5D6EC4}" dt="2023-05-16T10:07:06.959" v="165" actId="478"/>
          <pc:sldLayoutMkLst>
            <pc:docMk/>
            <pc:sldMasterMk cId="273916921" sldId="2147483660"/>
            <pc:sldLayoutMk cId="2314241752" sldId="2147483661"/>
          </pc:sldLayoutMkLst>
          <pc:spChg chg="add del mod">
            <ac:chgData name="Jenkins Ayrton AWE" userId="cd00d182-58ec-41ed-88c4-233c7d61125a" providerId="ADAL" clId="{BDCC9691-246A-418E-A234-D23C9A5D6EC4}" dt="2023-05-16T10:01:22.783" v="138"/>
            <ac:spMkLst>
              <pc:docMk/>
              <pc:sldMasterMk cId="273916921" sldId="2147483660"/>
              <pc:sldLayoutMk cId="2314241752" sldId="2147483661"/>
              <ac:spMk id="2" creationId="{E6E9C021-A2F5-05DB-38D4-75B3708DA586}"/>
            </ac:spMkLst>
          </pc:spChg>
          <pc:spChg chg="add del mod">
            <ac:chgData name="Jenkins Ayrton AWE" userId="cd00d182-58ec-41ed-88c4-233c7d61125a" providerId="ADAL" clId="{BDCC9691-246A-418E-A234-D23C9A5D6EC4}" dt="2023-05-16T10:01:22.783" v="138"/>
            <ac:spMkLst>
              <pc:docMk/>
              <pc:sldMasterMk cId="273916921" sldId="2147483660"/>
              <pc:sldLayoutMk cId="2314241752" sldId="2147483661"/>
              <ac:spMk id="3" creationId="{830206E0-35E2-8970-F70F-E91515D3F04B}"/>
            </ac:spMkLst>
          </pc:spChg>
          <pc:spChg chg="add del mod">
            <ac:chgData name="Jenkins Ayrton AWE" userId="cd00d182-58ec-41ed-88c4-233c7d61125a" providerId="ADAL" clId="{BDCC9691-246A-418E-A234-D23C9A5D6EC4}" dt="2023-05-16T10:01:22.783" v="138"/>
            <ac:spMkLst>
              <pc:docMk/>
              <pc:sldMasterMk cId="273916921" sldId="2147483660"/>
              <pc:sldLayoutMk cId="2314241752" sldId="2147483661"/>
              <ac:spMk id="4" creationId="{4BACF7BC-EFF4-5D19-4AE6-284E5987F07F}"/>
            </ac:spMkLst>
          </pc:spChg>
          <pc:spChg chg="add del mod">
            <ac:chgData name="Jenkins Ayrton AWE" userId="cd00d182-58ec-41ed-88c4-233c7d61125a" providerId="ADAL" clId="{BDCC9691-246A-418E-A234-D23C9A5D6EC4}" dt="2023-05-16T10:01:22.783" v="138"/>
            <ac:spMkLst>
              <pc:docMk/>
              <pc:sldMasterMk cId="273916921" sldId="2147483660"/>
              <pc:sldLayoutMk cId="2314241752" sldId="2147483661"/>
              <ac:spMk id="5" creationId="{3D08AFC3-5544-F0D3-7FC5-625C1FE09611}"/>
            </ac:spMkLst>
          </pc:spChg>
          <pc:spChg chg="add del mod">
            <ac:chgData name="Jenkins Ayrton AWE" userId="cd00d182-58ec-41ed-88c4-233c7d61125a" providerId="ADAL" clId="{BDCC9691-246A-418E-A234-D23C9A5D6EC4}" dt="2023-05-16T10:04:29.198" v="153"/>
            <ac:spMkLst>
              <pc:docMk/>
              <pc:sldMasterMk cId="273916921" sldId="2147483660"/>
              <pc:sldLayoutMk cId="2314241752" sldId="2147483661"/>
              <ac:spMk id="8" creationId="{2BF2F337-92CA-AD1C-D230-FEF0722DE266}"/>
            </ac:spMkLst>
          </pc:spChg>
          <pc:spChg chg="add del mod">
            <ac:chgData name="Jenkins Ayrton AWE" userId="cd00d182-58ec-41ed-88c4-233c7d61125a" providerId="ADAL" clId="{BDCC9691-246A-418E-A234-D23C9A5D6EC4}" dt="2023-05-16T10:04:29.198" v="153"/>
            <ac:spMkLst>
              <pc:docMk/>
              <pc:sldMasterMk cId="273916921" sldId="2147483660"/>
              <pc:sldLayoutMk cId="2314241752" sldId="2147483661"/>
              <ac:spMk id="9" creationId="{208243FB-AFF3-8469-AC01-38732109EE26}"/>
            </ac:spMkLst>
          </pc:spChg>
          <pc:spChg chg="add del mod">
            <ac:chgData name="Jenkins Ayrton AWE" userId="cd00d182-58ec-41ed-88c4-233c7d61125a" providerId="ADAL" clId="{BDCC9691-246A-418E-A234-D23C9A5D6EC4}" dt="2023-05-16T10:04:29.198" v="153"/>
            <ac:spMkLst>
              <pc:docMk/>
              <pc:sldMasterMk cId="273916921" sldId="2147483660"/>
              <pc:sldLayoutMk cId="2314241752" sldId="2147483661"/>
              <ac:spMk id="10" creationId="{FB9BD853-E735-090C-33DF-DD582CB58348}"/>
            </ac:spMkLst>
          </pc:spChg>
          <pc:spChg chg="add del mod">
            <ac:chgData name="Jenkins Ayrton AWE" userId="cd00d182-58ec-41ed-88c4-233c7d61125a" providerId="ADAL" clId="{BDCC9691-246A-418E-A234-D23C9A5D6EC4}" dt="2023-05-16T10:04:29.198" v="153"/>
            <ac:spMkLst>
              <pc:docMk/>
              <pc:sldMasterMk cId="273916921" sldId="2147483660"/>
              <pc:sldLayoutMk cId="2314241752" sldId="2147483661"/>
              <ac:spMk id="11" creationId="{EBE65C0E-0279-1925-493E-DFED8053D52A}"/>
            </ac:spMkLst>
          </pc:spChg>
          <pc:picChg chg="add del mod">
            <ac:chgData name="Jenkins Ayrton AWE" userId="cd00d182-58ec-41ed-88c4-233c7d61125a" providerId="ADAL" clId="{BDCC9691-246A-418E-A234-D23C9A5D6EC4}" dt="2023-05-16T10:03:40.188" v="151" actId="478"/>
            <ac:picMkLst>
              <pc:docMk/>
              <pc:sldMasterMk cId="273916921" sldId="2147483660"/>
              <pc:sldLayoutMk cId="2314241752" sldId="2147483661"/>
              <ac:picMk id="7" creationId="{A2C75B94-27C2-E76F-1957-8289EAEF66F6}"/>
            </ac:picMkLst>
          </pc:picChg>
          <pc:picChg chg="add del mod">
            <ac:chgData name="Jenkins Ayrton AWE" userId="cd00d182-58ec-41ed-88c4-233c7d61125a" providerId="ADAL" clId="{BDCC9691-246A-418E-A234-D23C9A5D6EC4}" dt="2023-05-16T10:07:06.959" v="165" actId="478"/>
            <ac:picMkLst>
              <pc:docMk/>
              <pc:sldMasterMk cId="273916921" sldId="2147483660"/>
              <pc:sldLayoutMk cId="2314241752" sldId="2147483661"/>
              <ac:picMk id="13" creationId="{33F383CD-0872-DDE7-8BD0-2D6052D1FF0B}"/>
            </ac:picMkLst>
          </pc:picChg>
        </pc:sldLayoutChg>
      </pc:sldMasterChg>
    </pc:docChg>
  </pc:docChgLst>
  <pc:docChgLst>
    <pc:chgData name="Goodwin Matthew AWE" userId="659f67dd-abf2-4a1a-a21b-b101d0840b23" providerId="ADAL" clId="{35A7858C-5452-45C6-865F-F62A6C9CF701}"/>
    <pc:docChg chg="undo custSel modSld modMainMaster">
      <pc:chgData name="Goodwin Matthew AWE" userId="659f67dd-abf2-4a1a-a21b-b101d0840b23" providerId="ADAL" clId="{35A7858C-5452-45C6-865F-F62A6C9CF701}" dt="2023-06-02T14:18:04.958" v="3084" actId="13926"/>
      <pc:docMkLst>
        <pc:docMk/>
      </pc:docMkLst>
      <pc:sldChg chg="addSp delSp modSp mod">
        <pc:chgData name="Goodwin Matthew AWE" userId="659f67dd-abf2-4a1a-a21b-b101d0840b23" providerId="ADAL" clId="{35A7858C-5452-45C6-865F-F62A6C9CF701}" dt="2023-06-02T14:18:04.958" v="3084" actId="13926"/>
        <pc:sldMkLst>
          <pc:docMk/>
          <pc:sldMk cId="607453612" sldId="256"/>
        </pc:sldMkLst>
        <pc:spChg chg="del">
          <ac:chgData name="Goodwin Matthew AWE" userId="659f67dd-abf2-4a1a-a21b-b101d0840b23" providerId="ADAL" clId="{35A7858C-5452-45C6-865F-F62A6C9CF701}" dt="2023-06-02T10:35:12.942" v="3038" actId="478"/>
          <ac:spMkLst>
            <pc:docMk/>
            <pc:sldMk cId="607453612" sldId="256"/>
            <ac:spMk id="7" creationId="{CF31AB73-6924-187D-E786-3C61FA5AA406}"/>
          </ac:spMkLst>
        </pc:spChg>
        <pc:spChg chg="del">
          <ac:chgData name="Goodwin Matthew AWE" userId="659f67dd-abf2-4a1a-a21b-b101d0840b23" providerId="ADAL" clId="{35A7858C-5452-45C6-865F-F62A6C9CF701}" dt="2023-06-02T10:35:12.942" v="3038" actId="478"/>
          <ac:spMkLst>
            <pc:docMk/>
            <pc:sldMk cId="607453612" sldId="256"/>
            <ac:spMk id="8" creationId="{C3E289F9-F581-F4FD-5E61-51956821E093}"/>
          </ac:spMkLst>
        </pc:spChg>
        <pc:spChg chg="del">
          <ac:chgData name="Goodwin Matthew AWE" userId="659f67dd-abf2-4a1a-a21b-b101d0840b23" providerId="ADAL" clId="{35A7858C-5452-45C6-865F-F62A6C9CF701}" dt="2023-06-02T10:35:12.942" v="3038" actId="478"/>
          <ac:spMkLst>
            <pc:docMk/>
            <pc:sldMk cId="607453612" sldId="256"/>
            <ac:spMk id="9" creationId="{79E3348B-E639-46BF-7BFE-CDD7638EBF2F}"/>
          </ac:spMkLst>
        </pc:spChg>
        <pc:spChg chg="mod">
          <ac:chgData name="Goodwin Matthew AWE" userId="659f67dd-abf2-4a1a-a21b-b101d0840b23" providerId="ADAL" clId="{35A7858C-5452-45C6-865F-F62A6C9CF701}" dt="2023-06-02T14:18:04.958" v="3084" actId="13926"/>
          <ac:spMkLst>
            <pc:docMk/>
            <pc:sldMk cId="607453612" sldId="256"/>
            <ac:spMk id="11" creationId="{0FDB15CC-788B-28CB-5182-0ABCD55F4B08}"/>
          </ac:spMkLst>
        </pc:spChg>
        <pc:spChg chg="add del mod">
          <ac:chgData name="Goodwin Matthew AWE" userId="659f67dd-abf2-4a1a-a21b-b101d0840b23" providerId="ADAL" clId="{35A7858C-5452-45C6-865F-F62A6C9CF701}" dt="2023-06-02T10:39:39.876" v="3071" actId="21"/>
          <ac:spMkLst>
            <pc:docMk/>
            <pc:sldMk cId="607453612" sldId="256"/>
            <ac:spMk id="14" creationId="{710F3672-77FA-D9EC-45F5-B05C97CDFCCA}"/>
          </ac:spMkLst>
        </pc:spChg>
      </pc:sldChg>
      <pc:sldChg chg="addSp delSp modSp mod">
        <pc:chgData name="Goodwin Matthew AWE" userId="659f67dd-abf2-4a1a-a21b-b101d0840b23" providerId="ADAL" clId="{35A7858C-5452-45C6-865F-F62A6C9CF701}" dt="2023-06-02T10:38:11.823" v="3052" actId="21"/>
        <pc:sldMkLst>
          <pc:docMk/>
          <pc:sldMk cId="2536716417" sldId="261"/>
        </pc:sldMkLst>
        <pc:spChg chg="mod">
          <ac:chgData name="Goodwin Matthew AWE" userId="659f67dd-abf2-4a1a-a21b-b101d0840b23" providerId="ADAL" clId="{35A7858C-5452-45C6-865F-F62A6C9CF701}" dt="2023-06-02T10:34:34.171" v="3031" actId="27636"/>
          <ac:spMkLst>
            <pc:docMk/>
            <pc:sldMk cId="2536716417" sldId="261"/>
            <ac:spMk id="2" creationId="{6A554C68-8F60-5BAE-2899-01FF4F782708}"/>
          </ac:spMkLst>
        </pc:spChg>
        <pc:spChg chg="add del mod">
          <ac:chgData name="Goodwin Matthew AWE" userId="659f67dd-abf2-4a1a-a21b-b101d0840b23" providerId="ADAL" clId="{35A7858C-5452-45C6-865F-F62A6C9CF701}" dt="2023-06-02T10:38:11.823" v="3052" actId="21"/>
          <ac:spMkLst>
            <pc:docMk/>
            <pc:sldMk cId="2536716417" sldId="261"/>
            <ac:spMk id="3" creationId="{FA8E8C21-A4E3-F435-4F66-32B7B9D24BC8}"/>
          </ac:spMkLst>
        </pc:spChg>
        <pc:spChg chg="mod">
          <ac:chgData name="Goodwin Matthew AWE" userId="659f67dd-abf2-4a1a-a21b-b101d0840b23" providerId="ADAL" clId="{35A7858C-5452-45C6-865F-F62A6C9CF701}" dt="2023-06-02T10:34:57.147" v="3037" actId="20577"/>
          <ac:spMkLst>
            <pc:docMk/>
            <pc:sldMk cId="2536716417" sldId="261"/>
            <ac:spMk id="5" creationId="{78602C3A-EEB9-9EC8-F223-9D699EB1860B}"/>
          </ac:spMkLst>
        </pc:spChg>
        <pc:spChg chg="mod">
          <ac:chgData name="Goodwin Matthew AWE" userId="659f67dd-abf2-4a1a-a21b-b101d0840b23" providerId="ADAL" clId="{35A7858C-5452-45C6-865F-F62A6C9CF701}" dt="2023-06-02T10:32:27.585" v="2773" actId="2711"/>
          <ac:spMkLst>
            <pc:docMk/>
            <pc:sldMk cId="2536716417" sldId="261"/>
            <ac:spMk id="6" creationId="{91788AB8-A468-C471-8A86-3C9F2FE8E750}"/>
          </ac:spMkLst>
        </pc:spChg>
        <pc:spChg chg="mod">
          <ac:chgData name="Goodwin Matthew AWE" userId="659f67dd-abf2-4a1a-a21b-b101d0840b23" providerId="ADAL" clId="{35A7858C-5452-45C6-865F-F62A6C9CF701}" dt="2023-06-02T10:34:03.786" v="3029" actId="2711"/>
          <ac:spMkLst>
            <pc:docMk/>
            <pc:sldMk cId="2536716417" sldId="261"/>
            <ac:spMk id="7" creationId="{CA1C2F89-F7C0-CB4E-A6DB-48E3F2C367AF}"/>
          </ac:spMkLst>
        </pc:spChg>
      </pc:sldChg>
      <pc:sldChg chg="modSp mod">
        <pc:chgData name="Goodwin Matthew AWE" userId="659f67dd-abf2-4a1a-a21b-b101d0840b23" providerId="ADAL" clId="{35A7858C-5452-45C6-865F-F62A6C9CF701}" dt="2023-06-02T09:03:07.040" v="500" actId="20577"/>
        <pc:sldMkLst>
          <pc:docMk/>
          <pc:sldMk cId="732286599" sldId="263"/>
        </pc:sldMkLst>
        <pc:spChg chg="mod">
          <ac:chgData name="Goodwin Matthew AWE" userId="659f67dd-abf2-4a1a-a21b-b101d0840b23" providerId="ADAL" clId="{35A7858C-5452-45C6-865F-F62A6C9CF701}" dt="2023-06-02T09:02:27.070" v="435" actId="1076"/>
          <ac:spMkLst>
            <pc:docMk/>
            <pc:sldMk cId="732286599" sldId="263"/>
            <ac:spMk id="8" creationId="{230F09F6-46CF-AF67-DD31-F5376E75A9D7}"/>
          </ac:spMkLst>
        </pc:spChg>
        <pc:spChg chg="mod">
          <ac:chgData name="Goodwin Matthew AWE" userId="659f67dd-abf2-4a1a-a21b-b101d0840b23" providerId="ADAL" clId="{35A7858C-5452-45C6-865F-F62A6C9CF701}" dt="2023-06-02T09:02:27.070" v="435" actId="1076"/>
          <ac:spMkLst>
            <pc:docMk/>
            <pc:sldMk cId="732286599" sldId="263"/>
            <ac:spMk id="9" creationId="{8A08113E-1C71-8DBE-6D96-9BCD2B0B2839}"/>
          </ac:spMkLst>
        </pc:spChg>
        <pc:spChg chg="mod">
          <ac:chgData name="Goodwin Matthew AWE" userId="659f67dd-abf2-4a1a-a21b-b101d0840b23" providerId="ADAL" clId="{35A7858C-5452-45C6-865F-F62A6C9CF701}" dt="2023-06-02T09:02:27.070" v="435" actId="1076"/>
          <ac:spMkLst>
            <pc:docMk/>
            <pc:sldMk cId="732286599" sldId="263"/>
            <ac:spMk id="19" creationId="{922411A8-2914-5CF7-4AA8-3454D45CC475}"/>
          </ac:spMkLst>
        </pc:spChg>
        <pc:spChg chg="mod">
          <ac:chgData name="Goodwin Matthew AWE" userId="659f67dd-abf2-4a1a-a21b-b101d0840b23" providerId="ADAL" clId="{35A7858C-5452-45C6-865F-F62A6C9CF701}" dt="2023-06-02T09:02:27.070" v="435" actId="1076"/>
          <ac:spMkLst>
            <pc:docMk/>
            <pc:sldMk cId="732286599" sldId="263"/>
            <ac:spMk id="20" creationId="{1E388E83-E333-D7D8-5991-A6231E5CD4D9}"/>
          </ac:spMkLst>
        </pc:spChg>
        <pc:spChg chg="mod">
          <ac:chgData name="Goodwin Matthew AWE" userId="659f67dd-abf2-4a1a-a21b-b101d0840b23" providerId="ADAL" clId="{35A7858C-5452-45C6-865F-F62A6C9CF701}" dt="2023-06-02T09:02:27.070" v="435" actId="1076"/>
          <ac:spMkLst>
            <pc:docMk/>
            <pc:sldMk cId="732286599" sldId="263"/>
            <ac:spMk id="27" creationId="{0ABD724F-208F-D8EB-87ED-F8EB996AE36D}"/>
          </ac:spMkLst>
        </pc:spChg>
        <pc:spChg chg="mod">
          <ac:chgData name="Goodwin Matthew AWE" userId="659f67dd-abf2-4a1a-a21b-b101d0840b23" providerId="ADAL" clId="{35A7858C-5452-45C6-865F-F62A6C9CF701}" dt="2023-06-02T09:02:27.070" v="435" actId="1076"/>
          <ac:spMkLst>
            <pc:docMk/>
            <pc:sldMk cId="732286599" sldId="263"/>
            <ac:spMk id="29" creationId="{557C806D-7782-C729-BD1D-8B7EA8E2F6ED}"/>
          </ac:spMkLst>
        </pc:spChg>
        <pc:spChg chg="mod">
          <ac:chgData name="Goodwin Matthew AWE" userId="659f67dd-abf2-4a1a-a21b-b101d0840b23" providerId="ADAL" clId="{35A7858C-5452-45C6-865F-F62A6C9CF701}" dt="2023-06-02T09:02:27.070" v="435" actId="1076"/>
          <ac:spMkLst>
            <pc:docMk/>
            <pc:sldMk cId="732286599" sldId="263"/>
            <ac:spMk id="34" creationId="{36111160-CE40-8E0F-9898-16E23BEE3E30}"/>
          </ac:spMkLst>
        </pc:spChg>
        <pc:spChg chg="mod">
          <ac:chgData name="Goodwin Matthew AWE" userId="659f67dd-abf2-4a1a-a21b-b101d0840b23" providerId="ADAL" clId="{35A7858C-5452-45C6-865F-F62A6C9CF701}" dt="2023-06-02T09:02:27.070" v="435" actId="1076"/>
          <ac:spMkLst>
            <pc:docMk/>
            <pc:sldMk cId="732286599" sldId="263"/>
            <ac:spMk id="36" creationId="{5F365494-BC61-CABD-57C1-84B0E723E180}"/>
          </ac:spMkLst>
        </pc:spChg>
        <pc:spChg chg="mod">
          <ac:chgData name="Goodwin Matthew AWE" userId="659f67dd-abf2-4a1a-a21b-b101d0840b23" providerId="ADAL" clId="{35A7858C-5452-45C6-865F-F62A6C9CF701}" dt="2023-06-02T09:03:07.040" v="500" actId="20577"/>
          <ac:spMkLst>
            <pc:docMk/>
            <pc:sldMk cId="732286599" sldId="263"/>
            <ac:spMk id="37" creationId="{1B1C0967-25A8-6FBC-68D8-AE75E577346C}"/>
          </ac:spMkLst>
        </pc:spChg>
        <pc:spChg chg="mod">
          <ac:chgData name="Goodwin Matthew AWE" userId="659f67dd-abf2-4a1a-a21b-b101d0840b23" providerId="ADAL" clId="{35A7858C-5452-45C6-865F-F62A6C9CF701}" dt="2023-06-02T09:02:27.070" v="435" actId="1076"/>
          <ac:spMkLst>
            <pc:docMk/>
            <pc:sldMk cId="732286599" sldId="263"/>
            <ac:spMk id="38" creationId="{B0D7F7DE-84E2-0256-2E30-FB27FE7AECFE}"/>
          </ac:spMkLst>
        </pc:spChg>
        <pc:grpChg chg="mod">
          <ac:chgData name="Goodwin Matthew AWE" userId="659f67dd-abf2-4a1a-a21b-b101d0840b23" providerId="ADAL" clId="{35A7858C-5452-45C6-865F-F62A6C9CF701}" dt="2023-06-02T09:02:27.070" v="435" actId="1076"/>
          <ac:grpSpMkLst>
            <pc:docMk/>
            <pc:sldMk cId="732286599" sldId="263"/>
            <ac:grpSpMk id="10" creationId="{C620432B-FCE6-7B51-F8F3-FB6FFD9C5CB7}"/>
          </ac:grpSpMkLst>
        </pc:grpChg>
        <pc:grpChg chg="mod">
          <ac:chgData name="Goodwin Matthew AWE" userId="659f67dd-abf2-4a1a-a21b-b101d0840b23" providerId="ADAL" clId="{35A7858C-5452-45C6-865F-F62A6C9CF701}" dt="2023-06-02T09:02:27.070" v="435" actId="1076"/>
          <ac:grpSpMkLst>
            <pc:docMk/>
            <pc:sldMk cId="732286599" sldId="263"/>
            <ac:grpSpMk id="14" creationId="{76C8385E-BAF9-22B8-A8DE-EC23A4542105}"/>
          </ac:grpSpMkLst>
        </pc:grpChg>
        <pc:picChg chg="mod">
          <ac:chgData name="Goodwin Matthew AWE" userId="659f67dd-abf2-4a1a-a21b-b101d0840b23" providerId="ADAL" clId="{35A7858C-5452-45C6-865F-F62A6C9CF701}" dt="2023-06-02T09:02:27.070" v="435" actId="1076"/>
          <ac:picMkLst>
            <pc:docMk/>
            <pc:sldMk cId="732286599" sldId="263"/>
            <ac:picMk id="4" creationId="{55521767-3212-ED0F-139E-281D3508E465}"/>
          </ac:picMkLst>
        </pc:picChg>
        <pc:picChg chg="mod">
          <ac:chgData name="Goodwin Matthew AWE" userId="659f67dd-abf2-4a1a-a21b-b101d0840b23" providerId="ADAL" clId="{35A7858C-5452-45C6-865F-F62A6C9CF701}" dt="2023-06-02T09:02:27.070" v="435" actId="1076"/>
          <ac:picMkLst>
            <pc:docMk/>
            <pc:sldMk cId="732286599" sldId="263"/>
            <ac:picMk id="6" creationId="{1E8D2941-3652-21A4-8979-8752B4211896}"/>
          </ac:picMkLst>
        </pc:picChg>
        <pc:picChg chg="mod">
          <ac:chgData name="Goodwin Matthew AWE" userId="659f67dd-abf2-4a1a-a21b-b101d0840b23" providerId="ADAL" clId="{35A7858C-5452-45C6-865F-F62A6C9CF701}" dt="2023-06-02T09:02:27.070" v="435" actId="1076"/>
          <ac:picMkLst>
            <pc:docMk/>
            <pc:sldMk cId="732286599" sldId="263"/>
            <ac:picMk id="7" creationId="{F6DB0CAA-A9A5-7BCF-B187-664B7B7206FC}"/>
          </ac:picMkLst>
        </pc:picChg>
        <pc:picChg chg="mod">
          <ac:chgData name="Goodwin Matthew AWE" userId="659f67dd-abf2-4a1a-a21b-b101d0840b23" providerId="ADAL" clId="{35A7858C-5452-45C6-865F-F62A6C9CF701}" dt="2023-06-02T09:02:27.070" v="435" actId="1076"/>
          <ac:picMkLst>
            <pc:docMk/>
            <pc:sldMk cId="732286599" sldId="263"/>
            <ac:picMk id="23" creationId="{2CC5333A-CFA5-683A-D068-6BA1A83FF62A}"/>
          </ac:picMkLst>
        </pc:picChg>
        <pc:cxnChg chg="mod">
          <ac:chgData name="Goodwin Matthew AWE" userId="659f67dd-abf2-4a1a-a21b-b101d0840b23" providerId="ADAL" clId="{35A7858C-5452-45C6-865F-F62A6C9CF701}" dt="2023-06-02T09:02:27.070" v="435" actId="1076"/>
          <ac:cxnSpMkLst>
            <pc:docMk/>
            <pc:sldMk cId="732286599" sldId="263"/>
            <ac:cxnSpMk id="21" creationId="{6F9FD046-01BF-06A7-F2B4-E76E41D4A175}"/>
          </ac:cxnSpMkLst>
        </pc:cxnChg>
        <pc:cxnChg chg="mod">
          <ac:chgData name="Goodwin Matthew AWE" userId="659f67dd-abf2-4a1a-a21b-b101d0840b23" providerId="ADAL" clId="{35A7858C-5452-45C6-865F-F62A6C9CF701}" dt="2023-06-02T09:02:27.070" v="435" actId="1076"/>
          <ac:cxnSpMkLst>
            <pc:docMk/>
            <pc:sldMk cId="732286599" sldId="263"/>
            <ac:cxnSpMk id="22" creationId="{C52BBBC3-8737-8161-2BCD-EE7896CCCE62}"/>
          </ac:cxnSpMkLst>
        </pc:cxnChg>
        <pc:cxnChg chg="mod">
          <ac:chgData name="Goodwin Matthew AWE" userId="659f67dd-abf2-4a1a-a21b-b101d0840b23" providerId="ADAL" clId="{35A7858C-5452-45C6-865F-F62A6C9CF701}" dt="2023-06-02T09:02:27.070" v="435" actId="1076"/>
          <ac:cxnSpMkLst>
            <pc:docMk/>
            <pc:sldMk cId="732286599" sldId="263"/>
            <ac:cxnSpMk id="24" creationId="{42C675DF-E33A-6C17-7CB9-EE4FB05D603C}"/>
          </ac:cxnSpMkLst>
        </pc:cxnChg>
        <pc:cxnChg chg="mod">
          <ac:chgData name="Goodwin Matthew AWE" userId="659f67dd-abf2-4a1a-a21b-b101d0840b23" providerId="ADAL" clId="{35A7858C-5452-45C6-865F-F62A6C9CF701}" dt="2023-06-02T09:02:27.070" v="435" actId="1076"/>
          <ac:cxnSpMkLst>
            <pc:docMk/>
            <pc:sldMk cId="732286599" sldId="263"/>
            <ac:cxnSpMk id="25" creationId="{719DF94E-6D12-E6BF-CFAF-71158B5075C3}"/>
          </ac:cxnSpMkLst>
        </pc:cxnChg>
        <pc:cxnChg chg="mod">
          <ac:chgData name="Goodwin Matthew AWE" userId="659f67dd-abf2-4a1a-a21b-b101d0840b23" providerId="ADAL" clId="{35A7858C-5452-45C6-865F-F62A6C9CF701}" dt="2023-06-02T09:02:27.070" v="435" actId="1076"/>
          <ac:cxnSpMkLst>
            <pc:docMk/>
            <pc:sldMk cId="732286599" sldId="263"/>
            <ac:cxnSpMk id="26" creationId="{A47FFAB9-80BB-05CC-7E41-9004487FE386}"/>
          </ac:cxnSpMkLst>
        </pc:cxnChg>
        <pc:cxnChg chg="mod">
          <ac:chgData name="Goodwin Matthew AWE" userId="659f67dd-abf2-4a1a-a21b-b101d0840b23" providerId="ADAL" clId="{35A7858C-5452-45C6-865F-F62A6C9CF701}" dt="2023-06-02T09:02:27.070" v="435" actId="1076"/>
          <ac:cxnSpMkLst>
            <pc:docMk/>
            <pc:sldMk cId="732286599" sldId="263"/>
            <ac:cxnSpMk id="28" creationId="{B874680B-61F2-DEBA-05DA-1C3C1205D989}"/>
          </ac:cxnSpMkLst>
        </pc:cxnChg>
        <pc:cxnChg chg="mod">
          <ac:chgData name="Goodwin Matthew AWE" userId="659f67dd-abf2-4a1a-a21b-b101d0840b23" providerId="ADAL" clId="{35A7858C-5452-45C6-865F-F62A6C9CF701}" dt="2023-06-02T09:02:27.070" v="435" actId="1076"/>
          <ac:cxnSpMkLst>
            <pc:docMk/>
            <pc:sldMk cId="732286599" sldId="263"/>
            <ac:cxnSpMk id="30" creationId="{71D6995F-E243-34EE-79C7-D18B3D0F4127}"/>
          </ac:cxnSpMkLst>
        </pc:cxnChg>
        <pc:cxnChg chg="mod">
          <ac:chgData name="Goodwin Matthew AWE" userId="659f67dd-abf2-4a1a-a21b-b101d0840b23" providerId="ADAL" clId="{35A7858C-5452-45C6-865F-F62A6C9CF701}" dt="2023-06-02T09:02:27.070" v="435" actId="1076"/>
          <ac:cxnSpMkLst>
            <pc:docMk/>
            <pc:sldMk cId="732286599" sldId="263"/>
            <ac:cxnSpMk id="31" creationId="{A1D696C0-72CA-5B59-108E-8024AB2AF108}"/>
          </ac:cxnSpMkLst>
        </pc:cxnChg>
        <pc:cxnChg chg="mod">
          <ac:chgData name="Goodwin Matthew AWE" userId="659f67dd-abf2-4a1a-a21b-b101d0840b23" providerId="ADAL" clId="{35A7858C-5452-45C6-865F-F62A6C9CF701}" dt="2023-06-02T09:02:27.070" v="435" actId="1076"/>
          <ac:cxnSpMkLst>
            <pc:docMk/>
            <pc:sldMk cId="732286599" sldId="263"/>
            <ac:cxnSpMk id="32" creationId="{0F4E3B19-25F4-A219-54EB-BB484C0C3A88}"/>
          </ac:cxnSpMkLst>
        </pc:cxnChg>
        <pc:cxnChg chg="mod">
          <ac:chgData name="Goodwin Matthew AWE" userId="659f67dd-abf2-4a1a-a21b-b101d0840b23" providerId="ADAL" clId="{35A7858C-5452-45C6-865F-F62A6C9CF701}" dt="2023-06-02T09:02:27.070" v="435" actId="1076"/>
          <ac:cxnSpMkLst>
            <pc:docMk/>
            <pc:sldMk cId="732286599" sldId="263"/>
            <ac:cxnSpMk id="33" creationId="{3DD5A7D5-F141-5F36-06E7-802E5C584D7C}"/>
          </ac:cxnSpMkLst>
        </pc:cxnChg>
        <pc:cxnChg chg="mod">
          <ac:chgData name="Goodwin Matthew AWE" userId="659f67dd-abf2-4a1a-a21b-b101d0840b23" providerId="ADAL" clId="{35A7858C-5452-45C6-865F-F62A6C9CF701}" dt="2023-06-02T09:02:27.070" v="435" actId="1076"/>
          <ac:cxnSpMkLst>
            <pc:docMk/>
            <pc:sldMk cId="732286599" sldId="263"/>
            <ac:cxnSpMk id="35" creationId="{CD35158F-67D6-E4A7-A09F-06E2FD0D3559}"/>
          </ac:cxnSpMkLst>
        </pc:cxnChg>
      </pc:sldChg>
      <pc:sldChg chg="modSp mod">
        <pc:chgData name="Goodwin Matthew AWE" userId="659f67dd-abf2-4a1a-a21b-b101d0840b23" providerId="ADAL" clId="{35A7858C-5452-45C6-865F-F62A6C9CF701}" dt="2023-06-02T09:18:28.223" v="1373" actId="20577"/>
        <pc:sldMkLst>
          <pc:docMk/>
          <pc:sldMk cId="1598445577" sldId="264"/>
        </pc:sldMkLst>
        <pc:spChg chg="mod">
          <ac:chgData name="Goodwin Matthew AWE" userId="659f67dd-abf2-4a1a-a21b-b101d0840b23" providerId="ADAL" clId="{35A7858C-5452-45C6-865F-F62A6C9CF701}" dt="2023-06-02T09:18:28.223" v="1373" actId="20577"/>
          <ac:spMkLst>
            <pc:docMk/>
            <pc:sldMk cId="1598445577" sldId="264"/>
            <ac:spMk id="4" creationId="{7BCA5611-3569-8936-AB45-D3B7397F88DC}"/>
          </ac:spMkLst>
        </pc:spChg>
        <pc:spChg chg="mod">
          <ac:chgData name="Goodwin Matthew AWE" userId="659f67dd-abf2-4a1a-a21b-b101d0840b23" providerId="ADAL" clId="{35A7858C-5452-45C6-865F-F62A6C9CF701}" dt="2023-06-02T09:04:14.457" v="580" actId="1076"/>
          <ac:spMkLst>
            <pc:docMk/>
            <pc:sldMk cId="1598445577" sldId="264"/>
            <ac:spMk id="12" creationId="{5FCCC385-2C5F-53D9-8FD0-CEAB00EFD285}"/>
          </ac:spMkLst>
        </pc:spChg>
        <pc:spChg chg="mod">
          <ac:chgData name="Goodwin Matthew AWE" userId="659f67dd-abf2-4a1a-a21b-b101d0840b23" providerId="ADAL" clId="{35A7858C-5452-45C6-865F-F62A6C9CF701}" dt="2023-06-02T09:04:18.446" v="581" actId="404"/>
          <ac:spMkLst>
            <pc:docMk/>
            <pc:sldMk cId="1598445577" sldId="264"/>
            <ac:spMk id="15" creationId="{79FCB5C1-46BB-54B6-F555-292435E4BA80}"/>
          </ac:spMkLst>
        </pc:spChg>
        <pc:spChg chg="mod">
          <ac:chgData name="Goodwin Matthew AWE" userId="659f67dd-abf2-4a1a-a21b-b101d0840b23" providerId="ADAL" clId="{35A7858C-5452-45C6-865F-F62A6C9CF701}" dt="2023-06-02T09:04:22.268" v="582" actId="404"/>
          <ac:spMkLst>
            <pc:docMk/>
            <pc:sldMk cId="1598445577" sldId="264"/>
            <ac:spMk id="18" creationId="{A89D5054-59D7-2FFB-4E3B-5049D1A70C3F}"/>
          </ac:spMkLst>
        </pc:spChg>
        <pc:cxnChg chg="mod">
          <ac:chgData name="Goodwin Matthew AWE" userId="659f67dd-abf2-4a1a-a21b-b101d0840b23" providerId="ADAL" clId="{35A7858C-5452-45C6-865F-F62A6C9CF701}" dt="2023-06-02T09:04:14.457" v="580" actId="1076"/>
          <ac:cxnSpMkLst>
            <pc:docMk/>
            <pc:sldMk cId="1598445577" sldId="264"/>
            <ac:cxnSpMk id="11" creationId="{EA1FF20B-AE7E-2351-2EE4-FCD11E91C38F}"/>
          </ac:cxnSpMkLst>
        </pc:cxnChg>
        <pc:cxnChg chg="mod">
          <ac:chgData name="Goodwin Matthew AWE" userId="659f67dd-abf2-4a1a-a21b-b101d0840b23" providerId="ADAL" clId="{35A7858C-5452-45C6-865F-F62A6C9CF701}" dt="2023-06-02T09:03:33.564" v="501" actId="208"/>
          <ac:cxnSpMkLst>
            <pc:docMk/>
            <pc:sldMk cId="1598445577" sldId="264"/>
            <ac:cxnSpMk id="13" creationId="{8376C4B9-9A50-6770-36AF-F1595AB67D61}"/>
          </ac:cxnSpMkLst>
        </pc:cxnChg>
        <pc:cxnChg chg="mod">
          <ac:chgData name="Goodwin Matthew AWE" userId="659f67dd-abf2-4a1a-a21b-b101d0840b23" providerId="ADAL" clId="{35A7858C-5452-45C6-865F-F62A6C9CF701}" dt="2023-06-02T09:04:18.446" v="581" actId="404"/>
          <ac:cxnSpMkLst>
            <pc:docMk/>
            <pc:sldMk cId="1598445577" sldId="264"/>
            <ac:cxnSpMk id="14" creationId="{FBEC4147-C039-1F3C-2C82-305F0EFD8408}"/>
          </ac:cxnSpMkLst>
        </pc:cxnChg>
      </pc:sldChg>
      <pc:sldChg chg="addSp delSp modSp mod">
        <pc:chgData name="Goodwin Matthew AWE" userId="659f67dd-abf2-4a1a-a21b-b101d0840b23" providerId="ADAL" clId="{35A7858C-5452-45C6-865F-F62A6C9CF701}" dt="2023-06-02T09:20:02.313" v="1411" actId="478"/>
        <pc:sldMkLst>
          <pc:docMk/>
          <pc:sldMk cId="632205300" sldId="265"/>
        </pc:sldMkLst>
        <pc:spChg chg="mod">
          <ac:chgData name="Goodwin Matthew AWE" userId="659f67dd-abf2-4a1a-a21b-b101d0840b23" providerId="ADAL" clId="{35A7858C-5452-45C6-865F-F62A6C9CF701}" dt="2023-06-02T09:15:07.399" v="1040" actId="20577"/>
          <ac:spMkLst>
            <pc:docMk/>
            <pc:sldMk cId="632205300" sldId="265"/>
            <ac:spMk id="4" creationId="{A8552983-A20B-EEAE-9265-ACA9D9041554}"/>
          </ac:spMkLst>
        </pc:spChg>
        <pc:spChg chg="mod">
          <ac:chgData name="Goodwin Matthew AWE" userId="659f67dd-abf2-4a1a-a21b-b101d0840b23" providerId="ADAL" clId="{35A7858C-5452-45C6-865F-F62A6C9CF701}" dt="2023-06-02T09:18:52.914" v="1383" actId="20577"/>
          <ac:spMkLst>
            <pc:docMk/>
            <pc:sldMk cId="632205300" sldId="265"/>
            <ac:spMk id="9" creationId="{1135633A-A7A3-ED90-59D0-2778714651DD}"/>
          </ac:spMkLst>
        </pc:spChg>
        <pc:spChg chg="add mod">
          <ac:chgData name="Goodwin Matthew AWE" userId="659f67dd-abf2-4a1a-a21b-b101d0840b23" providerId="ADAL" clId="{35A7858C-5452-45C6-865F-F62A6C9CF701}" dt="2023-06-02T09:19:53.417" v="1410" actId="207"/>
          <ac:spMkLst>
            <pc:docMk/>
            <pc:sldMk cId="632205300" sldId="265"/>
            <ac:spMk id="13" creationId="{6064D778-B31A-3DE5-D3D2-A2B74F502A63}"/>
          </ac:spMkLst>
        </pc:spChg>
        <pc:cxnChg chg="add del mod">
          <ac:chgData name="Goodwin Matthew AWE" userId="659f67dd-abf2-4a1a-a21b-b101d0840b23" providerId="ADAL" clId="{35A7858C-5452-45C6-865F-F62A6C9CF701}" dt="2023-06-02T09:20:02.313" v="1411" actId="478"/>
          <ac:cxnSpMkLst>
            <pc:docMk/>
            <pc:sldMk cId="632205300" sldId="265"/>
            <ac:cxnSpMk id="12" creationId="{8BD966B7-C370-3370-3283-909D059E2FFD}"/>
          </ac:cxnSpMkLst>
        </pc:cxnChg>
      </pc:sldChg>
      <pc:sldChg chg="addSp delSp modSp mod">
        <pc:chgData name="Goodwin Matthew AWE" userId="659f67dd-abf2-4a1a-a21b-b101d0840b23" providerId="ADAL" clId="{35A7858C-5452-45C6-865F-F62A6C9CF701}" dt="2023-06-02T10:36:24.112" v="3039"/>
        <pc:sldMkLst>
          <pc:docMk/>
          <pc:sldMk cId="1342003979" sldId="267"/>
        </pc:sldMkLst>
        <pc:spChg chg="add mod">
          <ac:chgData name="Goodwin Matthew AWE" userId="659f67dd-abf2-4a1a-a21b-b101d0840b23" providerId="ADAL" clId="{35A7858C-5452-45C6-865F-F62A6C9CF701}" dt="2023-06-02T10:36:24.112" v="3039"/>
          <ac:spMkLst>
            <pc:docMk/>
            <pc:sldMk cId="1342003979" sldId="267"/>
            <ac:spMk id="4" creationId="{FB00B771-25CD-4930-61D5-75D44C4F4B31}"/>
          </ac:spMkLst>
        </pc:spChg>
        <pc:spChg chg="mod">
          <ac:chgData name="Goodwin Matthew AWE" userId="659f67dd-abf2-4a1a-a21b-b101d0840b23" providerId="ADAL" clId="{35A7858C-5452-45C6-865F-F62A6C9CF701}" dt="2023-06-02T09:26:38.182" v="2086" actId="207"/>
          <ac:spMkLst>
            <pc:docMk/>
            <pc:sldMk cId="1342003979" sldId="267"/>
            <ac:spMk id="7" creationId="{63AFF5AB-5E77-952D-4E1D-ED405F9C03BF}"/>
          </ac:spMkLst>
        </pc:spChg>
        <pc:spChg chg="mod">
          <ac:chgData name="Goodwin Matthew AWE" userId="659f67dd-abf2-4a1a-a21b-b101d0840b23" providerId="ADAL" clId="{35A7858C-5452-45C6-865F-F62A6C9CF701}" dt="2023-06-02T10:24:30.133" v="2118" actId="20577"/>
          <ac:spMkLst>
            <pc:docMk/>
            <pc:sldMk cId="1342003979" sldId="267"/>
            <ac:spMk id="9" creationId="{4711C9CB-23DB-CA1B-DDF9-212EBE1B2136}"/>
          </ac:spMkLst>
        </pc:spChg>
        <pc:spChg chg="mod">
          <ac:chgData name="Goodwin Matthew AWE" userId="659f67dd-abf2-4a1a-a21b-b101d0840b23" providerId="ADAL" clId="{35A7858C-5452-45C6-865F-F62A6C9CF701}" dt="2023-06-02T10:24:38.871" v="2119" actId="1076"/>
          <ac:spMkLst>
            <pc:docMk/>
            <pc:sldMk cId="1342003979" sldId="267"/>
            <ac:spMk id="10" creationId="{779A8950-1323-71F6-E44C-F13DD8556831}"/>
          </ac:spMkLst>
        </pc:spChg>
        <pc:spChg chg="mod">
          <ac:chgData name="Goodwin Matthew AWE" userId="659f67dd-abf2-4a1a-a21b-b101d0840b23" providerId="ADAL" clId="{35A7858C-5452-45C6-865F-F62A6C9CF701}" dt="2023-06-02T10:24:22.551" v="2111" actId="20577"/>
          <ac:spMkLst>
            <pc:docMk/>
            <pc:sldMk cId="1342003979" sldId="267"/>
            <ac:spMk id="11" creationId="{4C8EAF26-990F-A6E4-7C75-064ECD0D3F34}"/>
          </ac:spMkLst>
        </pc:spChg>
        <pc:picChg chg="add mod ord modCrop">
          <ac:chgData name="Goodwin Matthew AWE" userId="659f67dd-abf2-4a1a-a21b-b101d0840b23" providerId="ADAL" clId="{35A7858C-5452-45C6-865F-F62A6C9CF701}" dt="2023-06-02T10:24:00.271" v="2098" actId="732"/>
          <ac:picMkLst>
            <pc:docMk/>
            <pc:sldMk cId="1342003979" sldId="267"/>
            <ac:picMk id="3" creationId="{B77795F0-E0B0-4945-FC70-F9BB21E18E45}"/>
          </ac:picMkLst>
        </pc:picChg>
        <pc:picChg chg="del">
          <ac:chgData name="Goodwin Matthew AWE" userId="659f67dd-abf2-4a1a-a21b-b101d0840b23" providerId="ADAL" clId="{35A7858C-5452-45C6-865F-F62A6C9CF701}" dt="2023-06-02T10:22:42.483" v="2094" actId="478"/>
          <ac:picMkLst>
            <pc:docMk/>
            <pc:sldMk cId="1342003979" sldId="267"/>
            <ac:picMk id="8" creationId="{BD03739A-DBC7-1D92-9B52-DFDBB1677C78}"/>
          </ac:picMkLst>
        </pc:picChg>
      </pc:sldChg>
      <pc:sldMasterChg chg="addSp modSp mod">
        <pc:chgData name="Goodwin Matthew AWE" userId="659f67dd-abf2-4a1a-a21b-b101d0840b23" providerId="ADAL" clId="{35A7858C-5452-45C6-865F-F62A6C9CF701}" dt="2023-06-02T10:40:51.994" v="3083" actId="1076"/>
        <pc:sldMasterMkLst>
          <pc:docMk/>
          <pc:sldMasterMk cId="979918917" sldId="2147483648"/>
        </pc:sldMasterMkLst>
        <pc:spChg chg="add mod">
          <ac:chgData name="Goodwin Matthew AWE" userId="659f67dd-abf2-4a1a-a21b-b101d0840b23" providerId="ADAL" clId="{35A7858C-5452-45C6-865F-F62A6C9CF701}" dt="2023-06-02T10:40:51.994" v="3083" actId="1076"/>
          <ac:spMkLst>
            <pc:docMk/>
            <pc:sldMasterMk cId="979918917" sldId="2147483648"/>
            <ac:spMk id="6" creationId="{81621C33-7FC9-4C08-01C9-F0685902D9AA}"/>
          </ac:spMkLst>
        </pc:spChg>
        <pc:spChg chg="mod">
          <ac:chgData name="Goodwin Matthew AWE" userId="659f67dd-abf2-4a1a-a21b-b101d0840b23" providerId="ADAL" clId="{35A7858C-5452-45C6-865F-F62A6C9CF701}" dt="2023-06-02T10:26:35.146" v="2186" actId="20577"/>
          <ac:spMkLst>
            <pc:docMk/>
            <pc:sldMasterMk cId="979918917" sldId="2147483648"/>
            <ac:spMk id="23" creationId="{7CD153F0-6A6E-4F8A-001A-493F37C0C6C7}"/>
          </ac:spMkLst>
        </pc:spChg>
        <pc:spChg chg="mod">
          <ac:chgData name="Goodwin Matthew AWE" userId="659f67dd-abf2-4a1a-a21b-b101d0840b23" providerId="ADAL" clId="{35A7858C-5452-45C6-865F-F62A6C9CF701}" dt="2023-06-02T10:26:44.344" v="2206" actId="20577"/>
          <ac:spMkLst>
            <pc:docMk/>
            <pc:sldMasterMk cId="979918917" sldId="2147483648"/>
            <ac:spMk id="24" creationId="{8314E152-E8CD-4813-815A-E2DC48711F20}"/>
          </ac:spMkLst>
        </pc:spChg>
        <pc:spChg chg="mod">
          <ac:chgData name="Goodwin Matthew AWE" userId="659f67dd-abf2-4a1a-a21b-b101d0840b23" providerId="ADAL" clId="{35A7858C-5452-45C6-865F-F62A6C9CF701}" dt="2023-06-02T10:28:08.946" v="2216"/>
          <ac:spMkLst>
            <pc:docMk/>
            <pc:sldMasterMk cId="979918917" sldId="2147483648"/>
            <ac:spMk id="25" creationId="{59FB7E5E-DACB-B7E5-4AC6-584523EB00CE}"/>
          </ac:spMkLst>
        </pc:spChg>
      </pc:sldMasterChg>
      <pc:sldMasterChg chg="modSp mod">
        <pc:chgData name="Goodwin Matthew AWE" userId="659f67dd-abf2-4a1a-a21b-b101d0840b23" providerId="ADAL" clId="{35A7858C-5452-45C6-865F-F62A6C9CF701}" dt="2023-06-02T10:27:37.957" v="2215"/>
        <pc:sldMasterMkLst>
          <pc:docMk/>
          <pc:sldMasterMk cId="273916921" sldId="2147483660"/>
        </pc:sldMasterMkLst>
        <pc:spChg chg="mod">
          <ac:chgData name="Goodwin Matthew AWE" userId="659f67dd-abf2-4a1a-a21b-b101d0840b23" providerId="ADAL" clId="{35A7858C-5452-45C6-865F-F62A6C9CF701}" dt="2023-06-02T10:26:19.475" v="2174" actId="20577"/>
          <ac:spMkLst>
            <pc:docMk/>
            <pc:sldMasterMk cId="273916921" sldId="2147483660"/>
            <ac:spMk id="8" creationId="{2F9B733D-98FB-2A9C-AB59-801A1138F67A}"/>
          </ac:spMkLst>
        </pc:spChg>
        <pc:spChg chg="mod">
          <ac:chgData name="Goodwin Matthew AWE" userId="659f67dd-abf2-4a1a-a21b-b101d0840b23" providerId="ADAL" clId="{35A7858C-5452-45C6-865F-F62A6C9CF701}" dt="2023-06-02T10:27:08.679" v="2214"/>
          <ac:spMkLst>
            <pc:docMk/>
            <pc:sldMasterMk cId="273916921" sldId="2147483660"/>
            <ac:spMk id="10" creationId="{9A828834-CDEE-77A2-470A-152E7FAE6B5A}"/>
          </ac:spMkLst>
        </pc:spChg>
        <pc:spChg chg="mod">
          <ac:chgData name="Goodwin Matthew AWE" userId="659f67dd-abf2-4a1a-a21b-b101d0840b23" providerId="ADAL" clId="{35A7858C-5452-45C6-865F-F62A6C9CF701}" dt="2023-06-02T10:26:14.037" v="2162" actId="20577"/>
          <ac:spMkLst>
            <pc:docMk/>
            <pc:sldMasterMk cId="273916921" sldId="2147483660"/>
            <ac:spMk id="11" creationId="{30390AEB-86E4-E95E-CD80-9AE878503C42}"/>
          </ac:spMkLst>
        </pc:spChg>
        <pc:spChg chg="mod">
          <ac:chgData name="Goodwin Matthew AWE" userId="659f67dd-abf2-4a1a-a21b-b101d0840b23" providerId="ADAL" clId="{35A7858C-5452-45C6-865F-F62A6C9CF701}" dt="2023-06-02T10:27:37.957" v="2215"/>
          <ac:spMkLst>
            <pc:docMk/>
            <pc:sldMasterMk cId="273916921" sldId="2147483660"/>
            <ac:spMk id="12" creationId="{283695D9-AE66-81C3-2B52-47F8603E09C6}"/>
          </ac:spMkLst>
        </pc:spChg>
      </pc:sldMasterChg>
    </pc:docChg>
  </pc:docChgLst>
  <pc:docChgLst>
    <pc:chgData name="Goodwin Matthew AWE" userId="659f67dd-abf2-4a1a-a21b-b101d0840b23" providerId="ADAL" clId="{8F1C6E79-F4BB-4987-B1FA-4E052D310A76}"/>
    <pc:docChg chg="undo redo custSel addSld modSld modMainMaster modSection">
      <pc:chgData name="Goodwin Matthew AWE" userId="659f67dd-abf2-4a1a-a21b-b101d0840b23" providerId="ADAL" clId="{8F1C6E79-F4BB-4987-B1FA-4E052D310A76}" dt="2023-06-06T13:11:03.567" v="5150" actId="113"/>
      <pc:docMkLst>
        <pc:docMk/>
      </pc:docMkLst>
      <pc:sldChg chg="addSp delSp modSp mod">
        <pc:chgData name="Goodwin Matthew AWE" userId="659f67dd-abf2-4a1a-a21b-b101d0840b23" providerId="ADAL" clId="{8F1C6E79-F4BB-4987-B1FA-4E052D310A76}" dt="2023-06-05T12:25:41.055" v="5134" actId="20577"/>
        <pc:sldMkLst>
          <pc:docMk/>
          <pc:sldMk cId="607453612" sldId="256"/>
        </pc:sldMkLst>
        <pc:spChg chg="mod">
          <ac:chgData name="Goodwin Matthew AWE" userId="659f67dd-abf2-4a1a-a21b-b101d0840b23" providerId="ADAL" clId="{8F1C6E79-F4BB-4987-B1FA-4E052D310A76}" dt="2023-05-22T16:09:03.933" v="936" actId="20577"/>
          <ac:spMkLst>
            <pc:docMk/>
            <pc:sldMk cId="607453612" sldId="256"/>
            <ac:spMk id="2" creationId="{46089E85-C1D4-F8EB-8947-E04EDEBE8A24}"/>
          </ac:spMkLst>
        </pc:spChg>
        <pc:spChg chg="add mod">
          <ac:chgData name="Goodwin Matthew AWE" userId="659f67dd-abf2-4a1a-a21b-b101d0840b23" providerId="ADAL" clId="{8F1C6E79-F4BB-4987-B1FA-4E052D310A76}" dt="2023-06-01T12:34:11.125" v="5099" actId="108"/>
          <ac:spMkLst>
            <pc:docMk/>
            <pc:sldMk cId="607453612" sldId="256"/>
            <ac:spMk id="4" creationId="{6DE41F9D-5C7A-C849-367B-EB0D8A8CC034}"/>
          </ac:spMkLst>
        </pc:spChg>
        <pc:spChg chg="del">
          <ac:chgData name="Goodwin Matthew AWE" userId="659f67dd-abf2-4a1a-a21b-b101d0840b23" providerId="ADAL" clId="{8F1C6E79-F4BB-4987-B1FA-4E052D310A76}" dt="2023-05-30T08:44:19.302" v="959" actId="478"/>
          <ac:spMkLst>
            <pc:docMk/>
            <pc:sldMk cId="607453612" sldId="256"/>
            <ac:spMk id="4" creationId="{9EED6A32-E9F5-68EA-1A82-B384270F05A8}"/>
          </ac:spMkLst>
        </pc:spChg>
        <pc:spChg chg="mod">
          <ac:chgData name="Goodwin Matthew AWE" userId="659f67dd-abf2-4a1a-a21b-b101d0840b23" providerId="ADAL" clId="{8F1C6E79-F4BB-4987-B1FA-4E052D310A76}" dt="2023-05-30T08:44:30.968" v="968" actId="20577"/>
          <ac:spMkLst>
            <pc:docMk/>
            <pc:sldMk cId="607453612" sldId="256"/>
            <ac:spMk id="5" creationId="{620C3FEC-AF81-EEC4-F7C2-4B2A92E24063}"/>
          </ac:spMkLst>
        </pc:spChg>
        <pc:spChg chg="add mod">
          <ac:chgData name="Goodwin Matthew AWE" userId="659f67dd-abf2-4a1a-a21b-b101d0840b23" providerId="ADAL" clId="{8F1C6E79-F4BB-4987-B1FA-4E052D310A76}" dt="2023-06-05T12:25:41.055" v="5134" actId="20577"/>
          <ac:spMkLst>
            <pc:docMk/>
            <pc:sldMk cId="607453612" sldId="256"/>
            <ac:spMk id="11" creationId="{0FDB15CC-788B-28CB-5182-0ABCD55F4B08}"/>
          </ac:spMkLst>
        </pc:spChg>
        <pc:spChg chg="add mod">
          <ac:chgData name="Goodwin Matthew AWE" userId="659f67dd-abf2-4a1a-a21b-b101d0840b23" providerId="ADAL" clId="{8F1C6E79-F4BB-4987-B1FA-4E052D310A76}" dt="2023-05-31T12:22:23.074" v="1982" actId="1038"/>
          <ac:spMkLst>
            <pc:docMk/>
            <pc:sldMk cId="607453612" sldId="256"/>
            <ac:spMk id="12" creationId="{E0286E71-51D3-D8B2-5EA2-58F3B1C84ABB}"/>
          </ac:spMkLst>
        </pc:spChg>
        <pc:spChg chg="add mod">
          <ac:chgData name="Goodwin Matthew AWE" userId="659f67dd-abf2-4a1a-a21b-b101d0840b23" providerId="ADAL" clId="{8F1C6E79-F4BB-4987-B1FA-4E052D310A76}" dt="2023-05-31T12:24:14.179" v="2255" actId="20577"/>
          <ac:spMkLst>
            <pc:docMk/>
            <pc:sldMk cId="607453612" sldId="256"/>
            <ac:spMk id="13" creationId="{9202A76E-0023-92EC-0AC5-2A7299FD5853}"/>
          </ac:spMkLst>
        </pc:spChg>
        <pc:graphicFrameChg chg="add mod modGraphic">
          <ac:chgData name="Goodwin Matthew AWE" userId="659f67dd-abf2-4a1a-a21b-b101d0840b23" providerId="ADAL" clId="{8F1C6E79-F4BB-4987-B1FA-4E052D310A76}" dt="2023-06-01T12:32:02.167" v="4993" actId="207"/>
          <ac:graphicFrameMkLst>
            <pc:docMk/>
            <pc:sldMk cId="607453612" sldId="256"/>
            <ac:graphicFrameMk id="10" creationId="{41A4EE61-99B6-0DA8-C4F5-98516B827D4C}"/>
          </ac:graphicFrameMkLst>
        </pc:graphicFrameChg>
        <pc:picChg chg="add mod modCrop">
          <ac:chgData name="Goodwin Matthew AWE" userId="659f67dd-abf2-4a1a-a21b-b101d0840b23" providerId="ADAL" clId="{8F1C6E79-F4BB-4987-B1FA-4E052D310A76}" dt="2023-05-31T12:16:38.905" v="1270" actId="1076"/>
          <ac:picMkLst>
            <pc:docMk/>
            <pc:sldMk cId="607453612" sldId="256"/>
            <ac:picMk id="3" creationId="{98A50E50-A1B8-DFB3-6857-57CAF687D5FA}"/>
          </ac:picMkLst>
        </pc:picChg>
      </pc:sldChg>
      <pc:sldChg chg="delSp modSp mod">
        <pc:chgData name="Goodwin Matthew AWE" userId="659f67dd-abf2-4a1a-a21b-b101d0840b23" providerId="ADAL" clId="{8F1C6E79-F4BB-4987-B1FA-4E052D310A76}" dt="2023-05-30T08:45:21.769" v="969" actId="478"/>
        <pc:sldMkLst>
          <pc:docMk/>
          <pc:sldMk cId="2536716417" sldId="261"/>
        </pc:sldMkLst>
        <pc:spChg chg="mod">
          <ac:chgData name="Goodwin Matthew AWE" userId="659f67dd-abf2-4a1a-a21b-b101d0840b23" providerId="ADAL" clId="{8F1C6E79-F4BB-4987-B1FA-4E052D310A76}" dt="2023-05-22T15:58:51.978" v="416" actId="207"/>
          <ac:spMkLst>
            <pc:docMk/>
            <pc:sldMk cId="2536716417" sldId="261"/>
            <ac:spMk id="2" creationId="{6A554C68-8F60-5BAE-2899-01FF4F782708}"/>
          </ac:spMkLst>
        </pc:spChg>
        <pc:spChg chg="del">
          <ac:chgData name="Goodwin Matthew AWE" userId="659f67dd-abf2-4a1a-a21b-b101d0840b23" providerId="ADAL" clId="{8F1C6E79-F4BB-4987-B1FA-4E052D310A76}" dt="2023-05-30T08:43:31.345" v="958" actId="478"/>
          <ac:spMkLst>
            <pc:docMk/>
            <pc:sldMk cId="2536716417" sldId="261"/>
            <ac:spMk id="3" creationId="{9046321D-4DFA-7CD5-1C74-CE4A75C696CA}"/>
          </ac:spMkLst>
        </pc:spChg>
        <pc:spChg chg="mod">
          <ac:chgData name="Goodwin Matthew AWE" userId="659f67dd-abf2-4a1a-a21b-b101d0840b23" providerId="ADAL" clId="{8F1C6E79-F4BB-4987-B1FA-4E052D310A76}" dt="2023-05-22T15:57:03.567" v="363" actId="115"/>
          <ac:spMkLst>
            <pc:docMk/>
            <pc:sldMk cId="2536716417" sldId="261"/>
            <ac:spMk id="4" creationId="{1F0ECAE0-79BD-21CF-C96D-4DD448C0663E}"/>
          </ac:spMkLst>
        </pc:spChg>
        <pc:spChg chg="mod">
          <ac:chgData name="Goodwin Matthew AWE" userId="659f67dd-abf2-4a1a-a21b-b101d0840b23" providerId="ADAL" clId="{8F1C6E79-F4BB-4987-B1FA-4E052D310A76}" dt="2023-05-22T16:00:15.198" v="615" actId="108"/>
          <ac:spMkLst>
            <pc:docMk/>
            <pc:sldMk cId="2536716417" sldId="261"/>
            <ac:spMk id="5" creationId="{78602C3A-EEB9-9EC8-F223-9D699EB1860B}"/>
          </ac:spMkLst>
        </pc:spChg>
        <pc:spChg chg="del">
          <ac:chgData name="Goodwin Matthew AWE" userId="659f67dd-abf2-4a1a-a21b-b101d0840b23" providerId="ADAL" clId="{8F1C6E79-F4BB-4987-B1FA-4E052D310A76}" dt="2023-05-30T08:45:21.769" v="969" actId="478"/>
          <ac:spMkLst>
            <pc:docMk/>
            <pc:sldMk cId="2536716417" sldId="261"/>
            <ac:spMk id="9" creationId="{6AB04CB3-713F-836C-5EB0-3054E6F7BF97}"/>
          </ac:spMkLst>
        </pc:spChg>
      </pc:sldChg>
      <pc:sldChg chg="addSp delSp modSp mod">
        <pc:chgData name="Goodwin Matthew AWE" userId="659f67dd-abf2-4a1a-a21b-b101d0840b23" providerId="ADAL" clId="{8F1C6E79-F4BB-4987-B1FA-4E052D310A76}" dt="2023-06-01T12:37:27.294" v="5112" actId="403"/>
        <pc:sldMkLst>
          <pc:docMk/>
          <pc:sldMk cId="732286599" sldId="263"/>
        </pc:sldMkLst>
        <pc:spChg chg="mod">
          <ac:chgData name="Goodwin Matthew AWE" userId="659f67dd-abf2-4a1a-a21b-b101d0840b23" providerId="ADAL" clId="{8F1C6E79-F4BB-4987-B1FA-4E052D310A76}" dt="2023-05-22T16:07:10.489" v="812" actId="20577"/>
          <ac:spMkLst>
            <pc:docMk/>
            <pc:sldMk cId="732286599" sldId="263"/>
            <ac:spMk id="2" creationId="{46089E85-C1D4-F8EB-8947-E04EDEBE8A24}"/>
          </ac:spMkLst>
        </pc:spChg>
        <pc:spChg chg="del">
          <ac:chgData name="Goodwin Matthew AWE" userId="659f67dd-abf2-4a1a-a21b-b101d0840b23" providerId="ADAL" clId="{8F1C6E79-F4BB-4987-B1FA-4E052D310A76}" dt="2023-05-30T08:45:42.423" v="978" actId="478"/>
          <ac:spMkLst>
            <pc:docMk/>
            <pc:sldMk cId="732286599" sldId="263"/>
            <ac:spMk id="4" creationId="{9EED6A32-E9F5-68EA-1A82-B384270F05A8}"/>
          </ac:spMkLst>
        </pc:spChg>
        <pc:spChg chg="mod">
          <ac:chgData name="Goodwin Matthew AWE" userId="659f67dd-abf2-4a1a-a21b-b101d0840b23" providerId="ADAL" clId="{8F1C6E79-F4BB-4987-B1FA-4E052D310A76}" dt="2023-05-30T08:45:39.075" v="977" actId="20577"/>
          <ac:spMkLst>
            <pc:docMk/>
            <pc:sldMk cId="732286599" sldId="263"/>
            <ac:spMk id="5" creationId="{620C3FEC-AF81-EEC4-F7C2-4B2A92E24063}"/>
          </ac:spMkLst>
        </pc:spChg>
        <pc:spChg chg="add mod">
          <ac:chgData name="Goodwin Matthew AWE" userId="659f67dd-abf2-4a1a-a21b-b101d0840b23" providerId="ADAL" clId="{8F1C6E79-F4BB-4987-B1FA-4E052D310A76}" dt="2023-05-31T14:24:46.032" v="3303" actId="1076"/>
          <ac:spMkLst>
            <pc:docMk/>
            <pc:sldMk cId="732286599" sldId="263"/>
            <ac:spMk id="8" creationId="{230F09F6-46CF-AF67-DD31-F5376E75A9D7}"/>
          </ac:spMkLst>
        </pc:spChg>
        <pc:spChg chg="add mod">
          <ac:chgData name="Goodwin Matthew AWE" userId="659f67dd-abf2-4a1a-a21b-b101d0840b23" providerId="ADAL" clId="{8F1C6E79-F4BB-4987-B1FA-4E052D310A76}" dt="2023-05-31T14:24:46.032" v="3303" actId="1076"/>
          <ac:spMkLst>
            <pc:docMk/>
            <pc:sldMk cId="732286599" sldId="263"/>
            <ac:spMk id="9" creationId="{8A08113E-1C71-8DBE-6D96-9BCD2B0B2839}"/>
          </ac:spMkLst>
        </pc:spChg>
        <pc:spChg chg="mod">
          <ac:chgData name="Goodwin Matthew AWE" userId="659f67dd-abf2-4a1a-a21b-b101d0840b23" providerId="ADAL" clId="{8F1C6E79-F4BB-4987-B1FA-4E052D310A76}" dt="2023-05-31T14:22:40.304" v="2935"/>
          <ac:spMkLst>
            <pc:docMk/>
            <pc:sldMk cId="732286599" sldId="263"/>
            <ac:spMk id="12" creationId="{408269EC-44FA-2EED-7FCD-5E601154FFCD}"/>
          </ac:spMkLst>
        </pc:spChg>
        <pc:spChg chg="mod">
          <ac:chgData name="Goodwin Matthew AWE" userId="659f67dd-abf2-4a1a-a21b-b101d0840b23" providerId="ADAL" clId="{8F1C6E79-F4BB-4987-B1FA-4E052D310A76}" dt="2023-05-31T14:22:40.304" v="2935"/>
          <ac:spMkLst>
            <pc:docMk/>
            <pc:sldMk cId="732286599" sldId="263"/>
            <ac:spMk id="13" creationId="{7AAE645A-A38D-94CD-BCDC-078CD5BB0F22}"/>
          </ac:spMkLst>
        </pc:spChg>
        <pc:spChg chg="mod">
          <ac:chgData name="Goodwin Matthew AWE" userId="659f67dd-abf2-4a1a-a21b-b101d0840b23" providerId="ADAL" clId="{8F1C6E79-F4BB-4987-B1FA-4E052D310A76}" dt="2023-05-31T14:22:40.304" v="2935"/>
          <ac:spMkLst>
            <pc:docMk/>
            <pc:sldMk cId="732286599" sldId="263"/>
            <ac:spMk id="16" creationId="{E1847D8C-A9EB-7979-0B53-383D19CA6EA8}"/>
          </ac:spMkLst>
        </pc:spChg>
        <pc:spChg chg="mod">
          <ac:chgData name="Goodwin Matthew AWE" userId="659f67dd-abf2-4a1a-a21b-b101d0840b23" providerId="ADAL" clId="{8F1C6E79-F4BB-4987-B1FA-4E052D310A76}" dt="2023-05-31T14:22:40.304" v="2935"/>
          <ac:spMkLst>
            <pc:docMk/>
            <pc:sldMk cId="732286599" sldId="263"/>
            <ac:spMk id="17" creationId="{D823639E-09AD-EAE2-4FE6-B68859C9662C}"/>
          </ac:spMkLst>
        </pc:spChg>
        <pc:spChg chg="add mod">
          <ac:chgData name="Goodwin Matthew AWE" userId="659f67dd-abf2-4a1a-a21b-b101d0840b23" providerId="ADAL" clId="{8F1C6E79-F4BB-4987-B1FA-4E052D310A76}" dt="2023-05-31T14:24:46.032" v="3303" actId="1076"/>
          <ac:spMkLst>
            <pc:docMk/>
            <pc:sldMk cId="732286599" sldId="263"/>
            <ac:spMk id="19" creationId="{922411A8-2914-5CF7-4AA8-3454D45CC475}"/>
          </ac:spMkLst>
        </pc:spChg>
        <pc:spChg chg="add mod">
          <ac:chgData name="Goodwin Matthew AWE" userId="659f67dd-abf2-4a1a-a21b-b101d0840b23" providerId="ADAL" clId="{8F1C6E79-F4BB-4987-B1FA-4E052D310A76}" dt="2023-05-31T14:24:46.032" v="3303" actId="1076"/>
          <ac:spMkLst>
            <pc:docMk/>
            <pc:sldMk cId="732286599" sldId="263"/>
            <ac:spMk id="20" creationId="{1E388E83-E333-D7D8-5991-A6231E5CD4D9}"/>
          </ac:spMkLst>
        </pc:spChg>
        <pc:spChg chg="add mod">
          <ac:chgData name="Goodwin Matthew AWE" userId="659f67dd-abf2-4a1a-a21b-b101d0840b23" providerId="ADAL" clId="{8F1C6E79-F4BB-4987-B1FA-4E052D310A76}" dt="2023-05-31T14:24:46.032" v="3303" actId="1076"/>
          <ac:spMkLst>
            <pc:docMk/>
            <pc:sldMk cId="732286599" sldId="263"/>
            <ac:spMk id="27" creationId="{0ABD724F-208F-D8EB-87ED-F8EB996AE36D}"/>
          </ac:spMkLst>
        </pc:spChg>
        <pc:spChg chg="add mod">
          <ac:chgData name="Goodwin Matthew AWE" userId="659f67dd-abf2-4a1a-a21b-b101d0840b23" providerId="ADAL" clId="{8F1C6E79-F4BB-4987-B1FA-4E052D310A76}" dt="2023-05-31T14:25:35.657" v="3409" actId="1076"/>
          <ac:spMkLst>
            <pc:docMk/>
            <pc:sldMk cId="732286599" sldId="263"/>
            <ac:spMk id="29" creationId="{557C806D-7782-C729-BD1D-8B7EA8E2F6ED}"/>
          </ac:spMkLst>
        </pc:spChg>
        <pc:spChg chg="add mod">
          <ac:chgData name="Goodwin Matthew AWE" userId="659f67dd-abf2-4a1a-a21b-b101d0840b23" providerId="ADAL" clId="{8F1C6E79-F4BB-4987-B1FA-4E052D310A76}" dt="2023-05-31T14:24:46.032" v="3303" actId="1076"/>
          <ac:spMkLst>
            <pc:docMk/>
            <pc:sldMk cId="732286599" sldId="263"/>
            <ac:spMk id="34" creationId="{36111160-CE40-8E0F-9898-16E23BEE3E30}"/>
          </ac:spMkLst>
        </pc:spChg>
        <pc:spChg chg="add mod">
          <ac:chgData name="Goodwin Matthew AWE" userId="659f67dd-abf2-4a1a-a21b-b101d0840b23" providerId="ADAL" clId="{8F1C6E79-F4BB-4987-B1FA-4E052D310A76}" dt="2023-05-31T14:25:40.130" v="3410" actId="1076"/>
          <ac:spMkLst>
            <pc:docMk/>
            <pc:sldMk cId="732286599" sldId="263"/>
            <ac:spMk id="36" creationId="{5F365494-BC61-CABD-57C1-84B0E723E180}"/>
          </ac:spMkLst>
        </pc:spChg>
        <pc:spChg chg="add mod">
          <ac:chgData name="Goodwin Matthew AWE" userId="659f67dd-abf2-4a1a-a21b-b101d0840b23" providerId="ADAL" clId="{8F1C6E79-F4BB-4987-B1FA-4E052D310A76}" dt="2023-06-01T12:37:27.294" v="5112" actId="403"/>
          <ac:spMkLst>
            <pc:docMk/>
            <pc:sldMk cId="732286599" sldId="263"/>
            <ac:spMk id="37" creationId="{1B1C0967-25A8-6FBC-68D8-AE75E577346C}"/>
          </ac:spMkLst>
        </pc:spChg>
        <pc:spChg chg="add mod">
          <ac:chgData name="Goodwin Matthew AWE" userId="659f67dd-abf2-4a1a-a21b-b101d0840b23" providerId="ADAL" clId="{8F1C6E79-F4BB-4987-B1FA-4E052D310A76}" dt="2023-05-31T14:29:49.981" v="3429" actId="20577"/>
          <ac:spMkLst>
            <pc:docMk/>
            <pc:sldMk cId="732286599" sldId="263"/>
            <ac:spMk id="38" creationId="{B0D7F7DE-84E2-0256-2E30-FB27FE7AECFE}"/>
          </ac:spMkLst>
        </pc:spChg>
        <pc:grpChg chg="add mod">
          <ac:chgData name="Goodwin Matthew AWE" userId="659f67dd-abf2-4a1a-a21b-b101d0840b23" providerId="ADAL" clId="{8F1C6E79-F4BB-4987-B1FA-4E052D310A76}" dt="2023-05-31T14:24:46.032" v="3303" actId="1076"/>
          <ac:grpSpMkLst>
            <pc:docMk/>
            <pc:sldMk cId="732286599" sldId="263"/>
            <ac:grpSpMk id="10" creationId="{C620432B-FCE6-7B51-F8F3-FB6FFD9C5CB7}"/>
          </ac:grpSpMkLst>
        </pc:grpChg>
        <pc:grpChg chg="add mod">
          <ac:chgData name="Goodwin Matthew AWE" userId="659f67dd-abf2-4a1a-a21b-b101d0840b23" providerId="ADAL" clId="{8F1C6E79-F4BB-4987-B1FA-4E052D310A76}" dt="2023-05-31T14:24:46.032" v="3303" actId="1076"/>
          <ac:grpSpMkLst>
            <pc:docMk/>
            <pc:sldMk cId="732286599" sldId="263"/>
            <ac:grpSpMk id="14" creationId="{76C8385E-BAF9-22B8-A8DE-EC23A4542105}"/>
          </ac:grpSpMkLst>
        </pc:grpChg>
        <pc:picChg chg="del mod">
          <ac:chgData name="Goodwin Matthew AWE" userId="659f67dd-abf2-4a1a-a21b-b101d0840b23" providerId="ADAL" clId="{8F1C6E79-F4BB-4987-B1FA-4E052D310A76}" dt="2023-05-31T14:22:17.500" v="2934" actId="478"/>
          <ac:picMkLst>
            <pc:docMk/>
            <pc:sldMk cId="732286599" sldId="263"/>
            <ac:picMk id="3" creationId="{FC1CFBC9-9872-287D-FF88-9BCCAC4C563B}"/>
          </ac:picMkLst>
        </pc:picChg>
        <pc:picChg chg="add mod">
          <ac:chgData name="Goodwin Matthew AWE" userId="659f67dd-abf2-4a1a-a21b-b101d0840b23" providerId="ADAL" clId="{8F1C6E79-F4BB-4987-B1FA-4E052D310A76}" dt="2023-05-31T14:24:46.032" v="3303" actId="1076"/>
          <ac:picMkLst>
            <pc:docMk/>
            <pc:sldMk cId="732286599" sldId="263"/>
            <ac:picMk id="4" creationId="{55521767-3212-ED0F-139E-281D3508E465}"/>
          </ac:picMkLst>
        </pc:picChg>
        <pc:picChg chg="add mod">
          <ac:chgData name="Goodwin Matthew AWE" userId="659f67dd-abf2-4a1a-a21b-b101d0840b23" providerId="ADAL" clId="{8F1C6E79-F4BB-4987-B1FA-4E052D310A76}" dt="2023-05-31T14:24:46.032" v="3303" actId="1076"/>
          <ac:picMkLst>
            <pc:docMk/>
            <pc:sldMk cId="732286599" sldId="263"/>
            <ac:picMk id="6" creationId="{1E8D2941-3652-21A4-8979-8752B4211896}"/>
          </ac:picMkLst>
        </pc:picChg>
        <pc:picChg chg="add mod">
          <ac:chgData name="Goodwin Matthew AWE" userId="659f67dd-abf2-4a1a-a21b-b101d0840b23" providerId="ADAL" clId="{8F1C6E79-F4BB-4987-B1FA-4E052D310A76}" dt="2023-05-31T14:24:46.032" v="3303" actId="1076"/>
          <ac:picMkLst>
            <pc:docMk/>
            <pc:sldMk cId="732286599" sldId="263"/>
            <ac:picMk id="7" creationId="{F6DB0CAA-A9A5-7BCF-B187-664B7B7206FC}"/>
          </ac:picMkLst>
        </pc:picChg>
        <pc:picChg chg="mod">
          <ac:chgData name="Goodwin Matthew AWE" userId="659f67dd-abf2-4a1a-a21b-b101d0840b23" providerId="ADAL" clId="{8F1C6E79-F4BB-4987-B1FA-4E052D310A76}" dt="2023-05-31T14:22:40.304" v="2935"/>
          <ac:picMkLst>
            <pc:docMk/>
            <pc:sldMk cId="732286599" sldId="263"/>
            <ac:picMk id="11" creationId="{136B66E8-A627-00D0-04B1-1E5E8212053C}"/>
          </ac:picMkLst>
        </pc:picChg>
        <pc:picChg chg="mod">
          <ac:chgData name="Goodwin Matthew AWE" userId="659f67dd-abf2-4a1a-a21b-b101d0840b23" providerId="ADAL" clId="{8F1C6E79-F4BB-4987-B1FA-4E052D310A76}" dt="2023-05-31T14:22:40.304" v="2935"/>
          <ac:picMkLst>
            <pc:docMk/>
            <pc:sldMk cId="732286599" sldId="263"/>
            <ac:picMk id="15" creationId="{B2B26D73-779D-0818-6AD8-516730A89E06}"/>
          </ac:picMkLst>
        </pc:picChg>
        <pc:picChg chg="add mod">
          <ac:chgData name="Goodwin Matthew AWE" userId="659f67dd-abf2-4a1a-a21b-b101d0840b23" providerId="ADAL" clId="{8F1C6E79-F4BB-4987-B1FA-4E052D310A76}" dt="2023-05-31T14:24:46.032" v="3303" actId="1076"/>
          <ac:picMkLst>
            <pc:docMk/>
            <pc:sldMk cId="732286599" sldId="263"/>
            <ac:picMk id="23" creationId="{2CC5333A-CFA5-683A-D068-6BA1A83FF62A}"/>
          </ac:picMkLst>
        </pc:picChg>
        <pc:cxnChg chg="mod">
          <ac:chgData name="Goodwin Matthew AWE" userId="659f67dd-abf2-4a1a-a21b-b101d0840b23" providerId="ADAL" clId="{8F1C6E79-F4BB-4987-B1FA-4E052D310A76}" dt="2023-05-31T14:22:40.304" v="2935"/>
          <ac:cxnSpMkLst>
            <pc:docMk/>
            <pc:sldMk cId="732286599" sldId="263"/>
            <ac:cxnSpMk id="18" creationId="{90846E5A-2E99-7C88-7242-E064FD8758A9}"/>
          </ac:cxnSpMkLst>
        </pc:cxnChg>
        <pc:cxnChg chg="add mod">
          <ac:chgData name="Goodwin Matthew AWE" userId="659f67dd-abf2-4a1a-a21b-b101d0840b23" providerId="ADAL" clId="{8F1C6E79-F4BB-4987-B1FA-4E052D310A76}" dt="2023-05-31T14:24:46.032" v="3303" actId="1076"/>
          <ac:cxnSpMkLst>
            <pc:docMk/>
            <pc:sldMk cId="732286599" sldId="263"/>
            <ac:cxnSpMk id="21" creationId="{6F9FD046-01BF-06A7-F2B4-E76E41D4A175}"/>
          </ac:cxnSpMkLst>
        </pc:cxnChg>
        <pc:cxnChg chg="add mod">
          <ac:chgData name="Goodwin Matthew AWE" userId="659f67dd-abf2-4a1a-a21b-b101d0840b23" providerId="ADAL" clId="{8F1C6E79-F4BB-4987-B1FA-4E052D310A76}" dt="2023-05-31T14:24:46.032" v="3303" actId="1076"/>
          <ac:cxnSpMkLst>
            <pc:docMk/>
            <pc:sldMk cId="732286599" sldId="263"/>
            <ac:cxnSpMk id="22" creationId="{C52BBBC3-8737-8161-2BCD-EE7896CCCE62}"/>
          </ac:cxnSpMkLst>
        </pc:cxnChg>
        <pc:cxnChg chg="add mod">
          <ac:chgData name="Goodwin Matthew AWE" userId="659f67dd-abf2-4a1a-a21b-b101d0840b23" providerId="ADAL" clId="{8F1C6E79-F4BB-4987-B1FA-4E052D310A76}" dt="2023-05-31T14:24:46.032" v="3303" actId="1076"/>
          <ac:cxnSpMkLst>
            <pc:docMk/>
            <pc:sldMk cId="732286599" sldId="263"/>
            <ac:cxnSpMk id="24" creationId="{42C675DF-E33A-6C17-7CB9-EE4FB05D603C}"/>
          </ac:cxnSpMkLst>
        </pc:cxnChg>
        <pc:cxnChg chg="add mod">
          <ac:chgData name="Goodwin Matthew AWE" userId="659f67dd-abf2-4a1a-a21b-b101d0840b23" providerId="ADAL" clId="{8F1C6E79-F4BB-4987-B1FA-4E052D310A76}" dt="2023-05-31T14:24:46.032" v="3303" actId="1076"/>
          <ac:cxnSpMkLst>
            <pc:docMk/>
            <pc:sldMk cId="732286599" sldId="263"/>
            <ac:cxnSpMk id="25" creationId="{719DF94E-6D12-E6BF-CFAF-71158B5075C3}"/>
          </ac:cxnSpMkLst>
        </pc:cxnChg>
        <pc:cxnChg chg="add mod">
          <ac:chgData name="Goodwin Matthew AWE" userId="659f67dd-abf2-4a1a-a21b-b101d0840b23" providerId="ADAL" clId="{8F1C6E79-F4BB-4987-B1FA-4E052D310A76}" dt="2023-05-31T14:24:46.032" v="3303" actId="1076"/>
          <ac:cxnSpMkLst>
            <pc:docMk/>
            <pc:sldMk cId="732286599" sldId="263"/>
            <ac:cxnSpMk id="26" creationId="{A47FFAB9-80BB-05CC-7E41-9004487FE386}"/>
          </ac:cxnSpMkLst>
        </pc:cxnChg>
        <pc:cxnChg chg="add mod">
          <ac:chgData name="Goodwin Matthew AWE" userId="659f67dd-abf2-4a1a-a21b-b101d0840b23" providerId="ADAL" clId="{8F1C6E79-F4BB-4987-B1FA-4E052D310A76}" dt="2023-05-31T14:24:46.032" v="3303" actId="1076"/>
          <ac:cxnSpMkLst>
            <pc:docMk/>
            <pc:sldMk cId="732286599" sldId="263"/>
            <ac:cxnSpMk id="28" creationId="{B874680B-61F2-DEBA-05DA-1C3C1205D989}"/>
          </ac:cxnSpMkLst>
        </pc:cxnChg>
        <pc:cxnChg chg="add mod">
          <ac:chgData name="Goodwin Matthew AWE" userId="659f67dd-abf2-4a1a-a21b-b101d0840b23" providerId="ADAL" clId="{8F1C6E79-F4BB-4987-B1FA-4E052D310A76}" dt="2023-05-31T14:24:46.032" v="3303" actId="1076"/>
          <ac:cxnSpMkLst>
            <pc:docMk/>
            <pc:sldMk cId="732286599" sldId="263"/>
            <ac:cxnSpMk id="30" creationId="{71D6995F-E243-34EE-79C7-D18B3D0F4127}"/>
          </ac:cxnSpMkLst>
        </pc:cxnChg>
        <pc:cxnChg chg="add mod">
          <ac:chgData name="Goodwin Matthew AWE" userId="659f67dd-abf2-4a1a-a21b-b101d0840b23" providerId="ADAL" clId="{8F1C6E79-F4BB-4987-B1FA-4E052D310A76}" dt="2023-05-31T14:24:46.032" v="3303" actId="1076"/>
          <ac:cxnSpMkLst>
            <pc:docMk/>
            <pc:sldMk cId="732286599" sldId="263"/>
            <ac:cxnSpMk id="31" creationId="{A1D696C0-72CA-5B59-108E-8024AB2AF108}"/>
          </ac:cxnSpMkLst>
        </pc:cxnChg>
        <pc:cxnChg chg="add mod">
          <ac:chgData name="Goodwin Matthew AWE" userId="659f67dd-abf2-4a1a-a21b-b101d0840b23" providerId="ADAL" clId="{8F1C6E79-F4BB-4987-B1FA-4E052D310A76}" dt="2023-05-31T14:24:46.032" v="3303" actId="1076"/>
          <ac:cxnSpMkLst>
            <pc:docMk/>
            <pc:sldMk cId="732286599" sldId="263"/>
            <ac:cxnSpMk id="32" creationId="{0F4E3B19-25F4-A219-54EB-BB484C0C3A88}"/>
          </ac:cxnSpMkLst>
        </pc:cxnChg>
        <pc:cxnChg chg="add mod">
          <ac:chgData name="Goodwin Matthew AWE" userId="659f67dd-abf2-4a1a-a21b-b101d0840b23" providerId="ADAL" clId="{8F1C6E79-F4BB-4987-B1FA-4E052D310A76}" dt="2023-05-31T14:24:46.032" v="3303" actId="1076"/>
          <ac:cxnSpMkLst>
            <pc:docMk/>
            <pc:sldMk cId="732286599" sldId="263"/>
            <ac:cxnSpMk id="33" creationId="{3DD5A7D5-F141-5F36-06E7-802E5C584D7C}"/>
          </ac:cxnSpMkLst>
        </pc:cxnChg>
        <pc:cxnChg chg="add mod">
          <ac:chgData name="Goodwin Matthew AWE" userId="659f67dd-abf2-4a1a-a21b-b101d0840b23" providerId="ADAL" clId="{8F1C6E79-F4BB-4987-B1FA-4E052D310A76}" dt="2023-05-31T14:24:46.032" v="3303" actId="1076"/>
          <ac:cxnSpMkLst>
            <pc:docMk/>
            <pc:sldMk cId="732286599" sldId="263"/>
            <ac:cxnSpMk id="35" creationId="{CD35158F-67D6-E4A7-A09F-06E2FD0D3559}"/>
          </ac:cxnSpMkLst>
        </pc:cxnChg>
      </pc:sldChg>
      <pc:sldChg chg="addSp delSp modSp mod">
        <pc:chgData name="Goodwin Matthew AWE" userId="659f67dd-abf2-4a1a-a21b-b101d0840b23" providerId="ADAL" clId="{8F1C6E79-F4BB-4987-B1FA-4E052D310A76}" dt="2023-06-06T13:11:03.567" v="5150" actId="113"/>
        <pc:sldMkLst>
          <pc:docMk/>
          <pc:sldMk cId="1598445577" sldId="264"/>
        </pc:sldMkLst>
        <pc:spChg chg="mod">
          <ac:chgData name="Goodwin Matthew AWE" userId="659f67dd-abf2-4a1a-a21b-b101d0840b23" providerId="ADAL" clId="{8F1C6E79-F4BB-4987-B1FA-4E052D310A76}" dt="2023-05-22T16:07:45.891" v="901" actId="20577"/>
          <ac:spMkLst>
            <pc:docMk/>
            <pc:sldMk cId="1598445577" sldId="264"/>
            <ac:spMk id="2" creationId="{46089E85-C1D4-F8EB-8947-E04EDEBE8A24}"/>
          </ac:spMkLst>
        </pc:spChg>
        <pc:spChg chg="add mod">
          <ac:chgData name="Goodwin Matthew AWE" userId="659f67dd-abf2-4a1a-a21b-b101d0840b23" providerId="ADAL" clId="{8F1C6E79-F4BB-4987-B1FA-4E052D310A76}" dt="2023-06-06T13:08:44.936" v="5147" actId="207"/>
          <ac:spMkLst>
            <pc:docMk/>
            <pc:sldMk cId="1598445577" sldId="264"/>
            <ac:spMk id="4" creationId="{7BCA5611-3569-8936-AB45-D3B7397F88DC}"/>
          </ac:spMkLst>
        </pc:spChg>
        <pc:spChg chg="del">
          <ac:chgData name="Goodwin Matthew AWE" userId="659f67dd-abf2-4a1a-a21b-b101d0840b23" providerId="ADAL" clId="{8F1C6E79-F4BB-4987-B1FA-4E052D310A76}" dt="2023-05-30T08:45:47.468" v="979" actId="478"/>
          <ac:spMkLst>
            <pc:docMk/>
            <pc:sldMk cId="1598445577" sldId="264"/>
            <ac:spMk id="4" creationId="{9EED6A32-E9F5-68EA-1A82-B384270F05A8}"/>
          </ac:spMkLst>
        </pc:spChg>
        <pc:spChg chg="mod">
          <ac:chgData name="Goodwin Matthew AWE" userId="659f67dd-abf2-4a1a-a21b-b101d0840b23" providerId="ADAL" clId="{8F1C6E79-F4BB-4987-B1FA-4E052D310A76}" dt="2023-05-30T08:45:53.428" v="986" actId="20577"/>
          <ac:spMkLst>
            <pc:docMk/>
            <pc:sldMk cId="1598445577" sldId="264"/>
            <ac:spMk id="5" creationId="{620C3FEC-AF81-EEC4-F7C2-4B2A92E24063}"/>
          </ac:spMkLst>
        </pc:spChg>
        <pc:spChg chg="add del mod">
          <ac:chgData name="Goodwin Matthew AWE" userId="659f67dd-abf2-4a1a-a21b-b101d0840b23" providerId="ADAL" clId="{8F1C6E79-F4BB-4987-B1FA-4E052D310A76}" dt="2023-05-31T14:28:39.212" v="3414" actId="478"/>
          <ac:spMkLst>
            <pc:docMk/>
            <pc:sldMk cId="1598445577" sldId="264"/>
            <ac:spMk id="6" creationId="{C2D08AC0-9D7C-C492-EDAB-E0A14D967502}"/>
          </ac:spMkLst>
        </pc:spChg>
        <pc:spChg chg="add del mod">
          <ac:chgData name="Goodwin Matthew AWE" userId="659f67dd-abf2-4a1a-a21b-b101d0840b23" providerId="ADAL" clId="{8F1C6E79-F4BB-4987-B1FA-4E052D310A76}" dt="2023-05-31T14:28:39.212" v="3414" actId="478"/>
          <ac:spMkLst>
            <pc:docMk/>
            <pc:sldMk cId="1598445577" sldId="264"/>
            <ac:spMk id="7" creationId="{BBFD6B17-80F6-9894-8C31-744C70ACC30D}"/>
          </ac:spMkLst>
        </pc:spChg>
        <pc:spChg chg="add del mod">
          <ac:chgData name="Goodwin Matthew AWE" userId="659f67dd-abf2-4a1a-a21b-b101d0840b23" providerId="ADAL" clId="{8F1C6E79-F4BB-4987-B1FA-4E052D310A76}" dt="2023-05-31T14:29:30.538" v="3423" actId="478"/>
          <ac:spMkLst>
            <pc:docMk/>
            <pc:sldMk cId="1598445577" sldId="264"/>
            <ac:spMk id="9" creationId="{22A02EA3-7404-9ED0-46F2-C105FC5640B8}"/>
          </ac:spMkLst>
        </pc:spChg>
        <pc:spChg chg="add mod">
          <ac:chgData name="Goodwin Matthew AWE" userId="659f67dd-abf2-4a1a-a21b-b101d0840b23" providerId="ADAL" clId="{8F1C6E79-F4BB-4987-B1FA-4E052D310A76}" dt="2023-06-01T12:34:43.798" v="5104" actId="2711"/>
          <ac:spMkLst>
            <pc:docMk/>
            <pc:sldMk cId="1598445577" sldId="264"/>
            <ac:spMk id="10" creationId="{0A8EB577-8F4B-56E0-180E-44038FF6EEAA}"/>
          </ac:spMkLst>
        </pc:spChg>
        <pc:spChg chg="add mod">
          <ac:chgData name="Goodwin Matthew AWE" userId="659f67dd-abf2-4a1a-a21b-b101d0840b23" providerId="ADAL" clId="{8F1C6E79-F4BB-4987-B1FA-4E052D310A76}" dt="2023-06-01T12:34:43.798" v="5104" actId="2711"/>
          <ac:spMkLst>
            <pc:docMk/>
            <pc:sldMk cId="1598445577" sldId="264"/>
            <ac:spMk id="12" creationId="{5FCCC385-2C5F-53D9-8FD0-CEAB00EFD285}"/>
          </ac:spMkLst>
        </pc:spChg>
        <pc:spChg chg="add mod">
          <ac:chgData name="Goodwin Matthew AWE" userId="659f67dd-abf2-4a1a-a21b-b101d0840b23" providerId="ADAL" clId="{8F1C6E79-F4BB-4987-B1FA-4E052D310A76}" dt="2023-06-01T12:34:43.798" v="5104" actId="2711"/>
          <ac:spMkLst>
            <pc:docMk/>
            <pc:sldMk cId="1598445577" sldId="264"/>
            <ac:spMk id="15" creationId="{79FCB5C1-46BB-54B6-F555-292435E4BA80}"/>
          </ac:spMkLst>
        </pc:spChg>
        <pc:spChg chg="add del mod">
          <ac:chgData name="Goodwin Matthew AWE" userId="659f67dd-abf2-4a1a-a21b-b101d0840b23" providerId="ADAL" clId="{8F1C6E79-F4BB-4987-B1FA-4E052D310A76}" dt="2023-05-22T16:03:01.647" v="704" actId="478"/>
          <ac:spMkLst>
            <pc:docMk/>
            <pc:sldMk cId="1598445577" sldId="264"/>
            <ac:spMk id="16" creationId="{8896B04A-F0D8-A758-D65C-74B2614D00D6}"/>
          </ac:spMkLst>
        </pc:spChg>
        <pc:spChg chg="add mod">
          <ac:chgData name="Goodwin Matthew AWE" userId="659f67dd-abf2-4a1a-a21b-b101d0840b23" providerId="ADAL" clId="{8F1C6E79-F4BB-4987-B1FA-4E052D310A76}" dt="2023-06-01T12:34:43.798" v="5104" actId="2711"/>
          <ac:spMkLst>
            <pc:docMk/>
            <pc:sldMk cId="1598445577" sldId="264"/>
            <ac:spMk id="16" creationId="{A0A099EF-2D79-B964-0368-65CEAB4446A3}"/>
          </ac:spMkLst>
        </pc:spChg>
        <pc:spChg chg="add mod">
          <ac:chgData name="Goodwin Matthew AWE" userId="659f67dd-abf2-4a1a-a21b-b101d0840b23" providerId="ADAL" clId="{8F1C6E79-F4BB-4987-B1FA-4E052D310A76}" dt="2023-06-01T12:34:43.798" v="5104" actId="2711"/>
          <ac:spMkLst>
            <pc:docMk/>
            <pc:sldMk cId="1598445577" sldId="264"/>
            <ac:spMk id="18" creationId="{A89D5054-59D7-2FFB-4E3B-5049D1A70C3F}"/>
          </ac:spMkLst>
        </pc:spChg>
        <pc:spChg chg="add mod">
          <ac:chgData name="Goodwin Matthew AWE" userId="659f67dd-abf2-4a1a-a21b-b101d0840b23" providerId="ADAL" clId="{8F1C6E79-F4BB-4987-B1FA-4E052D310A76}" dt="2023-06-06T13:11:03.567" v="5150" actId="113"/>
          <ac:spMkLst>
            <pc:docMk/>
            <pc:sldMk cId="1598445577" sldId="264"/>
            <ac:spMk id="19" creationId="{E9B94A95-BDB3-4FDC-DD68-EA9C5231CB2F}"/>
          </ac:spMkLst>
        </pc:spChg>
        <pc:picChg chg="add del mod">
          <ac:chgData name="Goodwin Matthew AWE" userId="659f67dd-abf2-4a1a-a21b-b101d0840b23" providerId="ADAL" clId="{8F1C6E79-F4BB-4987-B1FA-4E052D310A76}" dt="2023-05-31T14:28:39.212" v="3414" actId="478"/>
          <ac:picMkLst>
            <pc:docMk/>
            <pc:sldMk cId="1598445577" sldId="264"/>
            <ac:picMk id="3" creationId="{37956815-7AF9-1361-7B2E-9530FEE99D63}"/>
          </ac:picMkLst>
        </pc:picChg>
        <pc:picChg chg="add mod modCrop">
          <ac:chgData name="Goodwin Matthew AWE" userId="659f67dd-abf2-4a1a-a21b-b101d0840b23" providerId="ADAL" clId="{8F1C6E79-F4BB-4987-B1FA-4E052D310A76}" dt="2023-05-31T14:33:33.854" v="3589" actId="732"/>
          <ac:picMkLst>
            <pc:docMk/>
            <pc:sldMk cId="1598445577" sldId="264"/>
            <ac:picMk id="8" creationId="{0E82AC48-434F-CD53-4EE2-3264E066FBAB}"/>
          </ac:picMkLst>
        </pc:picChg>
        <pc:picChg chg="add mod">
          <ac:chgData name="Goodwin Matthew AWE" userId="659f67dd-abf2-4a1a-a21b-b101d0840b23" providerId="ADAL" clId="{8F1C6E79-F4BB-4987-B1FA-4E052D310A76}" dt="2023-05-31T14:34:14.562" v="3656" actId="1076"/>
          <ac:picMkLst>
            <pc:docMk/>
            <pc:sldMk cId="1598445577" sldId="264"/>
            <ac:picMk id="17" creationId="{1502E06D-AD0C-558E-FCF6-DAAD75632AE6}"/>
          </ac:picMkLst>
        </pc:picChg>
        <pc:cxnChg chg="add mod">
          <ac:chgData name="Goodwin Matthew AWE" userId="659f67dd-abf2-4a1a-a21b-b101d0840b23" providerId="ADAL" clId="{8F1C6E79-F4BB-4987-B1FA-4E052D310A76}" dt="2023-05-31T14:33:24.989" v="3588" actId="1076"/>
          <ac:cxnSpMkLst>
            <pc:docMk/>
            <pc:sldMk cId="1598445577" sldId="264"/>
            <ac:cxnSpMk id="11" creationId="{EA1FF20B-AE7E-2351-2EE4-FCD11E91C38F}"/>
          </ac:cxnSpMkLst>
        </pc:cxnChg>
        <pc:cxnChg chg="add mod">
          <ac:chgData name="Goodwin Matthew AWE" userId="659f67dd-abf2-4a1a-a21b-b101d0840b23" providerId="ADAL" clId="{8F1C6E79-F4BB-4987-B1FA-4E052D310A76}" dt="2023-05-31T14:33:24.989" v="3588" actId="1076"/>
          <ac:cxnSpMkLst>
            <pc:docMk/>
            <pc:sldMk cId="1598445577" sldId="264"/>
            <ac:cxnSpMk id="13" creationId="{8376C4B9-9A50-6770-36AF-F1595AB67D61}"/>
          </ac:cxnSpMkLst>
        </pc:cxnChg>
        <pc:cxnChg chg="add mod">
          <ac:chgData name="Goodwin Matthew AWE" userId="659f67dd-abf2-4a1a-a21b-b101d0840b23" providerId="ADAL" clId="{8F1C6E79-F4BB-4987-B1FA-4E052D310A76}" dt="2023-05-31T14:33:24.989" v="3588" actId="1076"/>
          <ac:cxnSpMkLst>
            <pc:docMk/>
            <pc:sldMk cId="1598445577" sldId="264"/>
            <ac:cxnSpMk id="14" creationId="{FBEC4147-C039-1F3C-2C82-305F0EFD8408}"/>
          </ac:cxnSpMkLst>
        </pc:cxnChg>
      </pc:sldChg>
      <pc:sldChg chg="addSp delSp modSp mod">
        <pc:chgData name="Goodwin Matthew AWE" userId="659f67dd-abf2-4a1a-a21b-b101d0840b23" providerId="ADAL" clId="{8F1C6E79-F4BB-4987-B1FA-4E052D310A76}" dt="2023-06-05T12:26:43.459" v="5139" actId="20577"/>
        <pc:sldMkLst>
          <pc:docMk/>
          <pc:sldMk cId="632205300" sldId="265"/>
        </pc:sldMkLst>
        <pc:spChg chg="mod">
          <ac:chgData name="Goodwin Matthew AWE" userId="659f67dd-abf2-4a1a-a21b-b101d0840b23" providerId="ADAL" clId="{8F1C6E79-F4BB-4987-B1FA-4E052D310A76}" dt="2023-05-31T14:35:12.217" v="3676" actId="20577"/>
          <ac:spMkLst>
            <pc:docMk/>
            <pc:sldMk cId="632205300" sldId="265"/>
            <ac:spMk id="2" creationId="{46089E85-C1D4-F8EB-8947-E04EDEBE8A24}"/>
          </ac:spMkLst>
        </pc:spChg>
        <pc:spChg chg="del">
          <ac:chgData name="Goodwin Matthew AWE" userId="659f67dd-abf2-4a1a-a21b-b101d0840b23" providerId="ADAL" clId="{8F1C6E79-F4BB-4987-B1FA-4E052D310A76}" dt="2023-05-30T08:46:24.705" v="1002" actId="478"/>
          <ac:spMkLst>
            <pc:docMk/>
            <pc:sldMk cId="632205300" sldId="265"/>
            <ac:spMk id="4" creationId="{9EED6A32-E9F5-68EA-1A82-B384270F05A8}"/>
          </ac:spMkLst>
        </pc:spChg>
        <pc:spChg chg="add mod">
          <ac:chgData name="Goodwin Matthew AWE" userId="659f67dd-abf2-4a1a-a21b-b101d0840b23" providerId="ADAL" clId="{8F1C6E79-F4BB-4987-B1FA-4E052D310A76}" dt="2023-06-05T12:26:43.459" v="5139" actId="20577"/>
          <ac:spMkLst>
            <pc:docMk/>
            <pc:sldMk cId="632205300" sldId="265"/>
            <ac:spMk id="4" creationId="{A8552983-A20B-EEAE-9265-ACA9D9041554}"/>
          </ac:spMkLst>
        </pc:spChg>
        <pc:spChg chg="mod">
          <ac:chgData name="Goodwin Matthew AWE" userId="659f67dd-abf2-4a1a-a21b-b101d0840b23" providerId="ADAL" clId="{8F1C6E79-F4BB-4987-B1FA-4E052D310A76}" dt="2023-05-30T08:46:08.032" v="993" actId="20577"/>
          <ac:spMkLst>
            <pc:docMk/>
            <pc:sldMk cId="632205300" sldId="265"/>
            <ac:spMk id="5" creationId="{620C3FEC-AF81-EEC4-F7C2-4B2A92E24063}"/>
          </ac:spMkLst>
        </pc:spChg>
        <pc:spChg chg="add mod">
          <ac:chgData name="Goodwin Matthew AWE" userId="659f67dd-abf2-4a1a-a21b-b101d0840b23" providerId="ADAL" clId="{8F1C6E79-F4BB-4987-B1FA-4E052D310A76}" dt="2023-05-31T14:37:05.081" v="3724" actId="21"/>
          <ac:spMkLst>
            <pc:docMk/>
            <pc:sldMk cId="632205300" sldId="265"/>
            <ac:spMk id="6" creationId="{8447F6DC-5987-B998-3264-75A7D317B71F}"/>
          </ac:spMkLst>
        </pc:spChg>
        <pc:spChg chg="add mod">
          <ac:chgData name="Goodwin Matthew AWE" userId="659f67dd-abf2-4a1a-a21b-b101d0840b23" providerId="ADAL" clId="{8F1C6E79-F4BB-4987-B1FA-4E052D310A76}" dt="2023-05-31T14:37:27.926" v="3732" actId="21"/>
          <ac:spMkLst>
            <pc:docMk/>
            <pc:sldMk cId="632205300" sldId="265"/>
            <ac:spMk id="8" creationId="{D89AE5EB-B408-82DA-EAC4-722A6CEDBFCB}"/>
          </ac:spMkLst>
        </pc:spChg>
        <pc:spChg chg="add mod">
          <ac:chgData name="Goodwin Matthew AWE" userId="659f67dd-abf2-4a1a-a21b-b101d0840b23" providerId="ADAL" clId="{8F1C6E79-F4BB-4987-B1FA-4E052D310A76}" dt="2023-06-01T12:36:55.642" v="5110" actId="208"/>
          <ac:spMkLst>
            <pc:docMk/>
            <pc:sldMk cId="632205300" sldId="265"/>
            <ac:spMk id="9" creationId="{1135633A-A7A3-ED90-59D0-2778714651DD}"/>
          </ac:spMkLst>
        </pc:spChg>
        <pc:spChg chg="add mod">
          <ac:chgData name="Goodwin Matthew AWE" userId="659f67dd-abf2-4a1a-a21b-b101d0840b23" providerId="ADAL" clId="{8F1C6E79-F4BB-4987-B1FA-4E052D310A76}" dt="2023-05-31T14:54:26.343" v="4753" actId="1076"/>
          <ac:spMkLst>
            <pc:docMk/>
            <pc:sldMk cId="632205300" sldId="265"/>
            <ac:spMk id="10" creationId="{403B0E3E-32B1-A9CD-BDE3-6E38B2ECE320}"/>
          </ac:spMkLst>
        </pc:spChg>
        <pc:spChg chg="add mod">
          <ac:chgData name="Goodwin Matthew AWE" userId="659f67dd-abf2-4a1a-a21b-b101d0840b23" providerId="ADAL" clId="{8F1C6E79-F4BB-4987-B1FA-4E052D310A76}" dt="2023-05-31T14:47:54.111" v="3927" actId="20577"/>
          <ac:spMkLst>
            <pc:docMk/>
            <pc:sldMk cId="632205300" sldId="265"/>
            <ac:spMk id="11" creationId="{CAAADB2C-071C-0D0B-AD49-077A2471BF6B}"/>
          </ac:spMkLst>
        </pc:spChg>
        <pc:picChg chg="add mod modCrop">
          <ac:chgData name="Goodwin Matthew AWE" userId="659f67dd-abf2-4a1a-a21b-b101d0840b23" providerId="ADAL" clId="{8F1C6E79-F4BB-4987-B1FA-4E052D310A76}" dt="2023-05-31T14:54:20.595" v="4752" actId="1076"/>
          <ac:picMkLst>
            <pc:docMk/>
            <pc:sldMk cId="632205300" sldId="265"/>
            <ac:picMk id="3" creationId="{A7D76D72-9889-05D6-4149-C4A9A87F880A}"/>
          </ac:picMkLst>
        </pc:picChg>
        <pc:picChg chg="add mod">
          <ac:chgData name="Goodwin Matthew AWE" userId="659f67dd-abf2-4a1a-a21b-b101d0840b23" providerId="ADAL" clId="{8F1C6E79-F4BB-4987-B1FA-4E052D310A76}" dt="2023-05-31T14:37:41.154" v="3737" actId="1076"/>
          <ac:picMkLst>
            <pc:docMk/>
            <pc:sldMk cId="632205300" sldId="265"/>
            <ac:picMk id="7" creationId="{705A8358-82C2-DCCA-C26B-6DBD4BF3BDCD}"/>
          </ac:picMkLst>
        </pc:picChg>
      </pc:sldChg>
      <pc:sldChg chg="addSp delSp modSp mod">
        <pc:chgData name="Goodwin Matthew AWE" userId="659f67dd-abf2-4a1a-a21b-b101d0840b23" providerId="ADAL" clId="{8F1C6E79-F4BB-4987-B1FA-4E052D310A76}" dt="2023-06-06T13:10:01.670" v="5149" actId="20577"/>
        <pc:sldMkLst>
          <pc:docMk/>
          <pc:sldMk cId="448056080" sldId="266"/>
        </pc:sldMkLst>
        <pc:spChg chg="mod">
          <ac:chgData name="Goodwin Matthew AWE" userId="659f67dd-abf2-4a1a-a21b-b101d0840b23" providerId="ADAL" clId="{8F1C6E79-F4BB-4987-B1FA-4E052D310A76}" dt="2023-06-06T13:10:01.670" v="5149" actId="20577"/>
          <ac:spMkLst>
            <pc:docMk/>
            <pc:sldMk cId="448056080" sldId="266"/>
            <ac:spMk id="2" creationId="{46089E85-C1D4-F8EB-8947-E04EDEBE8A24}"/>
          </ac:spMkLst>
        </pc:spChg>
        <pc:spChg chg="add mod">
          <ac:chgData name="Goodwin Matthew AWE" userId="659f67dd-abf2-4a1a-a21b-b101d0840b23" providerId="ADAL" clId="{8F1C6E79-F4BB-4987-B1FA-4E052D310A76}" dt="2023-06-05T12:24:10.363" v="5117" actId="12"/>
          <ac:spMkLst>
            <pc:docMk/>
            <pc:sldMk cId="448056080" sldId="266"/>
            <ac:spMk id="3" creationId="{A3C94D6A-1C01-01C1-932E-43B79C384FBF}"/>
          </ac:spMkLst>
        </pc:spChg>
        <pc:spChg chg="del">
          <ac:chgData name="Goodwin Matthew AWE" userId="659f67dd-abf2-4a1a-a21b-b101d0840b23" providerId="ADAL" clId="{8F1C6E79-F4BB-4987-B1FA-4E052D310A76}" dt="2023-05-30T08:46:18.490" v="1001" actId="478"/>
          <ac:spMkLst>
            <pc:docMk/>
            <pc:sldMk cId="448056080" sldId="266"/>
            <ac:spMk id="4" creationId="{9EED6A32-E9F5-68EA-1A82-B384270F05A8}"/>
          </ac:spMkLst>
        </pc:spChg>
        <pc:spChg chg="mod">
          <ac:chgData name="Goodwin Matthew AWE" userId="659f67dd-abf2-4a1a-a21b-b101d0840b23" providerId="ADAL" clId="{8F1C6E79-F4BB-4987-B1FA-4E052D310A76}" dt="2023-05-30T08:46:14.758" v="1000" actId="20577"/>
          <ac:spMkLst>
            <pc:docMk/>
            <pc:sldMk cId="448056080" sldId="266"/>
            <ac:spMk id="5" creationId="{620C3FEC-AF81-EEC4-F7C2-4B2A92E24063}"/>
          </ac:spMkLst>
        </pc:spChg>
      </pc:sldChg>
      <pc:sldChg chg="addSp delSp modSp new mod">
        <pc:chgData name="Goodwin Matthew AWE" userId="659f67dd-abf2-4a1a-a21b-b101d0840b23" providerId="ADAL" clId="{8F1C6E79-F4BB-4987-B1FA-4E052D310A76}" dt="2023-06-01T12:36:46.207" v="5108" actId="208"/>
        <pc:sldMkLst>
          <pc:docMk/>
          <pc:sldMk cId="1342003979" sldId="267"/>
        </pc:sldMkLst>
        <pc:spChg chg="del">
          <ac:chgData name="Goodwin Matthew AWE" userId="659f67dd-abf2-4a1a-a21b-b101d0840b23" providerId="ADAL" clId="{8F1C6E79-F4BB-4987-B1FA-4E052D310A76}" dt="2023-05-31T14:35:22.690" v="3678" actId="478"/>
          <ac:spMkLst>
            <pc:docMk/>
            <pc:sldMk cId="1342003979" sldId="267"/>
            <ac:spMk id="2" creationId="{04C3035B-F971-5689-E71C-AE5151BE1483}"/>
          </ac:spMkLst>
        </pc:spChg>
        <pc:spChg chg="del">
          <ac:chgData name="Goodwin Matthew AWE" userId="659f67dd-abf2-4a1a-a21b-b101d0840b23" providerId="ADAL" clId="{8F1C6E79-F4BB-4987-B1FA-4E052D310A76}" dt="2023-05-31T14:35:22.690" v="3678" actId="478"/>
          <ac:spMkLst>
            <pc:docMk/>
            <pc:sldMk cId="1342003979" sldId="267"/>
            <ac:spMk id="3" creationId="{D7AE150A-767C-3D31-3F39-979D9ACC27B9}"/>
          </ac:spMkLst>
        </pc:spChg>
        <pc:spChg chg="add del mod">
          <ac:chgData name="Goodwin Matthew AWE" userId="659f67dd-abf2-4a1a-a21b-b101d0840b23" providerId="ADAL" clId="{8F1C6E79-F4BB-4987-B1FA-4E052D310A76}" dt="2023-06-01T08:36:05.058" v="4796" actId="478"/>
          <ac:spMkLst>
            <pc:docMk/>
            <pc:sldMk cId="1342003979" sldId="267"/>
            <ac:spMk id="4" creationId="{AD6E6254-B708-801A-3E25-CC60D7625DC4}"/>
          </ac:spMkLst>
        </pc:spChg>
        <pc:spChg chg="add del mod">
          <ac:chgData name="Goodwin Matthew AWE" userId="659f67dd-abf2-4a1a-a21b-b101d0840b23" providerId="ADAL" clId="{8F1C6E79-F4BB-4987-B1FA-4E052D310A76}" dt="2023-05-31T14:36:24.431" v="3716"/>
          <ac:spMkLst>
            <pc:docMk/>
            <pc:sldMk cId="1342003979" sldId="267"/>
            <ac:spMk id="5" creationId="{37A04BF6-6D91-AF52-9105-EAA6ED94F4C4}"/>
          </ac:spMkLst>
        </pc:spChg>
        <pc:spChg chg="add mod">
          <ac:chgData name="Goodwin Matthew AWE" userId="659f67dd-abf2-4a1a-a21b-b101d0840b23" providerId="ADAL" clId="{8F1C6E79-F4BB-4987-B1FA-4E052D310A76}" dt="2023-05-31T14:35:34.928" v="3688" actId="20577"/>
          <ac:spMkLst>
            <pc:docMk/>
            <pc:sldMk cId="1342003979" sldId="267"/>
            <ac:spMk id="6" creationId="{A71EDBC6-180B-2281-9698-007AD2769936}"/>
          </ac:spMkLst>
        </pc:spChg>
        <pc:spChg chg="add del mod">
          <ac:chgData name="Goodwin Matthew AWE" userId="659f67dd-abf2-4a1a-a21b-b101d0840b23" providerId="ADAL" clId="{8F1C6E79-F4BB-4987-B1FA-4E052D310A76}" dt="2023-06-01T12:36:46.207" v="5108" actId="208"/>
          <ac:spMkLst>
            <pc:docMk/>
            <pc:sldMk cId="1342003979" sldId="267"/>
            <ac:spMk id="7" creationId="{63AFF5AB-5E77-952D-4E1D-ED405F9C03BF}"/>
          </ac:spMkLst>
        </pc:spChg>
        <pc:spChg chg="add mod">
          <ac:chgData name="Goodwin Matthew AWE" userId="659f67dd-abf2-4a1a-a21b-b101d0840b23" providerId="ADAL" clId="{8F1C6E79-F4BB-4987-B1FA-4E052D310A76}" dt="2023-06-01T08:38:56.315" v="4867" actId="20577"/>
          <ac:spMkLst>
            <pc:docMk/>
            <pc:sldMk cId="1342003979" sldId="267"/>
            <ac:spMk id="9" creationId="{4711C9CB-23DB-CA1B-DDF9-212EBE1B2136}"/>
          </ac:spMkLst>
        </pc:spChg>
        <pc:spChg chg="add mod">
          <ac:chgData name="Goodwin Matthew AWE" userId="659f67dd-abf2-4a1a-a21b-b101d0840b23" providerId="ADAL" clId="{8F1C6E79-F4BB-4987-B1FA-4E052D310A76}" dt="2023-06-01T08:39:22.670" v="4905" actId="1076"/>
          <ac:spMkLst>
            <pc:docMk/>
            <pc:sldMk cId="1342003979" sldId="267"/>
            <ac:spMk id="10" creationId="{779A8950-1323-71F6-E44C-F13DD8556831}"/>
          </ac:spMkLst>
        </pc:spChg>
        <pc:spChg chg="add mod">
          <ac:chgData name="Goodwin Matthew AWE" userId="659f67dd-abf2-4a1a-a21b-b101d0840b23" providerId="ADAL" clId="{8F1C6E79-F4BB-4987-B1FA-4E052D310A76}" dt="2023-06-01T08:39:40.700" v="4937" actId="6549"/>
          <ac:spMkLst>
            <pc:docMk/>
            <pc:sldMk cId="1342003979" sldId="267"/>
            <ac:spMk id="11" creationId="{4C8EAF26-990F-A6E4-7C75-064ECD0D3F34}"/>
          </ac:spMkLst>
        </pc:spChg>
        <pc:spChg chg="add mod">
          <ac:chgData name="Goodwin Matthew AWE" userId="659f67dd-abf2-4a1a-a21b-b101d0840b23" providerId="ADAL" clId="{8F1C6E79-F4BB-4987-B1FA-4E052D310A76}" dt="2023-06-01T08:40:10.040" v="4943" actId="20577"/>
          <ac:spMkLst>
            <pc:docMk/>
            <pc:sldMk cId="1342003979" sldId="267"/>
            <ac:spMk id="12" creationId="{58EF25C0-D5DD-0A8C-D18D-DA6A3E38DBF1}"/>
          </ac:spMkLst>
        </pc:spChg>
        <pc:picChg chg="add del mod modCrop">
          <ac:chgData name="Goodwin Matthew AWE" userId="659f67dd-abf2-4a1a-a21b-b101d0840b23" providerId="ADAL" clId="{8F1C6E79-F4BB-4987-B1FA-4E052D310A76}" dt="2023-06-01T08:36:05.058" v="4796" actId="478"/>
          <ac:picMkLst>
            <pc:docMk/>
            <pc:sldMk cId="1342003979" sldId="267"/>
            <ac:picMk id="3" creationId="{71C2B67C-5BF1-3C76-9864-8DAE7B8DCF04}"/>
          </ac:picMkLst>
        </pc:picChg>
        <pc:picChg chg="add mod modCrop">
          <ac:chgData name="Goodwin Matthew AWE" userId="659f67dd-abf2-4a1a-a21b-b101d0840b23" providerId="ADAL" clId="{8F1C6E79-F4BB-4987-B1FA-4E052D310A76}" dt="2023-06-01T12:22:13.902" v="4991" actId="732"/>
          <ac:picMkLst>
            <pc:docMk/>
            <pc:sldMk cId="1342003979" sldId="267"/>
            <ac:picMk id="8" creationId="{BD03739A-DBC7-1D92-9B52-DFDBB1677C78}"/>
          </ac:picMkLst>
        </pc:picChg>
      </pc:sldChg>
      <pc:sldMasterChg chg="addSp delSp modSp mod">
        <pc:chgData name="Goodwin Matthew AWE" userId="659f67dd-abf2-4a1a-a21b-b101d0840b23" providerId="ADAL" clId="{8F1C6E79-F4BB-4987-B1FA-4E052D310A76}" dt="2023-05-30T08:43:19.816" v="957" actId="20577"/>
        <pc:sldMasterMkLst>
          <pc:docMk/>
          <pc:sldMasterMk cId="273916921" sldId="2147483660"/>
        </pc:sldMasterMkLst>
        <pc:spChg chg="mod topLvl">
          <ac:chgData name="Goodwin Matthew AWE" userId="659f67dd-abf2-4a1a-a21b-b101d0840b23" providerId="ADAL" clId="{8F1C6E79-F4BB-4987-B1FA-4E052D310A76}" dt="2023-05-30T08:41:47.176" v="937" actId="165"/>
          <ac:spMkLst>
            <pc:docMk/>
            <pc:sldMasterMk cId="273916921" sldId="2147483660"/>
            <ac:spMk id="3" creationId="{3DEBD16A-D37B-E95C-21B4-FC855993F4CC}"/>
          </ac:spMkLst>
        </pc:spChg>
        <pc:spChg chg="add del mod topLvl">
          <ac:chgData name="Goodwin Matthew AWE" userId="659f67dd-abf2-4a1a-a21b-b101d0840b23" providerId="ADAL" clId="{8F1C6E79-F4BB-4987-B1FA-4E052D310A76}" dt="2023-05-30T08:42:43.937" v="948" actId="478"/>
          <ac:spMkLst>
            <pc:docMk/>
            <pc:sldMasterMk cId="273916921" sldId="2147483660"/>
            <ac:spMk id="4" creationId="{80130735-FEF1-6DC4-7B95-DFCE3EBC625E}"/>
          </ac:spMkLst>
        </pc:spChg>
        <pc:spChg chg="add del mod topLvl">
          <ac:chgData name="Goodwin Matthew AWE" userId="659f67dd-abf2-4a1a-a21b-b101d0840b23" providerId="ADAL" clId="{8F1C6E79-F4BB-4987-B1FA-4E052D310A76}" dt="2023-05-30T08:42:43.937" v="948" actId="478"/>
          <ac:spMkLst>
            <pc:docMk/>
            <pc:sldMasterMk cId="273916921" sldId="2147483660"/>
            <ac:spMk id="5" creationId="{C2630D5B-8DBE-D04E-C2BB-3A7250FD01C2}"/>
          </ac:spMkLst>
        </pc:spChg>
        <pc:spChg chg="del mod topLvl">
          <ac:chgData name="Goodwin Matthew AWE" userId="659f67dd-abf2-4a1a-a21b-b101d0840b23" providerId="ADAL" clId="{8F1C6E79-F4BB-4987-B1FA-4E052D310A76}" dt="2023-05-30T08:42:01.521" v="941" actId="478"/>
          <ac:spMkLst>
            <pc:docMk/>
            <pc:sldMasterMk cId="273916921" sldId="2147483660"/>
            <ac:spMk id="6" creationId="{063B0D44-6EA0-FFA6-3359-A3206740429F}"/>
          </ac:spMkLst>
        </pc:spChg>
        <pc:spChg chg="del mod topLvl">
          <ac:chgData name="Goodwin Matthew AWE" userId="659f67dd-abf2-4a1a-a21b-b101d0840b23" providerId="ADAL" clId="{8F1C6E79-F4BB-4987-B1FA-4E052D310A76}" dt="2023-05-30T08:42:01.521" v="941" actId="478"/>
          <ac:spMkLst>
            <pc:docMk/>
            <pc:sldMasterMk cId="273916921" sldId="2147483660"/>
            <ac:spMk id="7" creationId="{FEC3FEA3-6BAE-FA8E-D75D-E3A60451C92A}"/>
          </ac:spMkLst>
        </pc:spChg>
        <pc:spChg chg="mod">
          <ac:chgData name="Goodwin Matthew AWE" userId="659f67dd-abf2-4a1a-a21b-b101d0840b23" providerId="ADAL" clId="{8F1C6E79-F4BB-4987-B1FA-4E052D310A76}" dt="2023-05-22T15:58:09.122" v="404" actId="20577"/>
          <ac:spMkLst>
            <pc:docMk/>
            <pc:sldMasterMk cId="273916921" sldId="2147483660"/>
            <ac:spMk id="8" creationId="{2F9B733D-98FB-2A9C-AB59-801A1138F67A}"/>
          </ac:spMkLst>
        </pc:spChg>
        <pc:spChg chg="mod">
          <ac:chgData name="Goodwin Matthew AWE" userId="659f67dd-abf2-4a1a-a21b-b101d0840b23" providerId="ADAL" clId="{8F1C6E79-F4BB-4987-B1FA-4E052D310A76}" dt="2023-05-22T15:58:12.561" v="411" actId="20577"/>
          <ac:spMkLst>
            <pc:docMk/>
            <pc:sldMasterMk cId="273916921" sldId="2147483660"/>
            <ac:spMk id="11" creationId="{30390AEB-86E4-E95E-CD80-9AE878503C42}"/>
          </ac:spMkLst>
        </pc:spChg>
        <pc:spChg chg="mod">
          <ac:chgData name="Goodwin Matthew AWE" userId="659f67dd-abf2-4a1a-a21b-b101d0840b23" providerId="ADAL" clId="{8F1C6E79-F4BB-4987-B1FA-4E052D310A76}" dt="2023-05-30T08:42:11.238" v="942"/>
          <ac:spMkLst>
            <pc:docMk/>
            <pc:sldMasterMk cId="273916921" sldId="2147483660"/>
            <ac:spMk id="16" creationId="{B52D9B15-8E6C-3B4B-9935-F0473E1D5ED7}"/>
          </ac:spMkLst>
        </pc:spChg>
        <pc:spChg chg="mod">
          <ac:chgData name="Goodwin Matthew AWE" userId="659f67dd-abf2-4a1a-a21b-b101d0840b23" providerId="ADAL" clId="{8F1C6E79-F4BB-4987-B1FA-4E052D310A76}" dt="2023-05-30T08:42:11.238" v="942"/>
          <ac:spMkLst>
            <pc:docMk/>
            <pc:sldMasterMk cId="273916921" sldId="2147483660"/>
            <ac:spMk id="17" creationId="{87856B7D-D38C-067D-D35B-FDF8BEDF76E3}"/>
          </ac:spMkLst>
        </pc:spChg>
        <pc:spChg chg="mod">
          <ac:chgData name="Goodwin Matthew AWE" userId="659f67dd-abf2-4a1a-a21b-b101d0840b23" providerId="ADAL" clId="{8F1C6E79-F4BB-4987-B1FA-4E052D310A76}" dt="2023-05-30T08:42:11.238" v="942"/>
          <ac:spMkLst>
            <pc:docMk/>
            <pc:sldMasterMk cId="273916921" sldId="2147483660"/>
            <ac:spMk id="18" creationId="{5AF13251-1BD3-7DA7-C530-D88BE823735D}"/>
          </ac:spMkLst>
        </pc:spChg>
        <pc:spChg chg="add del mod">
          <ac:chgData name="Goodwin Matthew AWE" userId="659f67dd-abf2-4a1a-a21b-b101d0840b23" providerId="ADAL" clId="{8F1C6E79-F4BB-4987-B1FA-4E052D310A76}" dt="2023-05-30T08:42:35.451" v="945"/>
          <ac:spMkLst>
            <pc:docMk/>
            <pc:sldMasterMk cId="273916921" sldId="2147483660"/>
            <ac:spMk id="19" creationId="{F980FA92-DFDD-6ED8-D613-D0721FE4F989}"/>
          </ac:spMkLst>
        </pc:spChg>
        <pc:spChg chg="add del mod">
          <ac:chgData name="Goodwin Matthew AWE" userId="659f67dd-abf2-4a1a-a21b-b101d0840b23" providerId="ADAL" clId="{8F1C6E79-F4BB-4987-B1FA-4E052D310A76}" dt="2023-05-30T08:42:43.619" v="947"/>
          <ac:spMkLst>
            <pc:docMk/>
            <pc:sldMasterMk cId="273916921" sldId="2147483660"/>
            <ac:spMk id="20" creationId="{43BF93D8-25B8-2149-DBD8-731BC99F3667}"/>
          </ac:spMkLst>
        </pc:spChg>
        <pc:spChg chg="add mod">
          <ac:chgData name="Goodwin Matthew AWE" userId="659f67dd-abf2-4a1a-a21b-b101d0840b23" providerId="ADAL" clId="{8F1C6E79-F4BB-4987-B1FA-4E052D310A76}" dt="2023-05-30T08:43:19.816" v="957" actId="20577"/>
          <ac:spMkLst>
            <pc:docMk/>
            <pc:sldMasterMk cId="273916921" sldId="2147483660"/>
            <ac:spMk id="21" creationId="{02F04707-EB7D-DB16-BCE6-D97ED18E7CA6}"/>
          </ac:spMkLst>
        </pc:spChg>
        <pc:grpChg chg="del">
          <ac:chgData name="Goodwin Matthew AWE" userId="659f67dd-abf2-4a1a-a21b-b101d0840b23" providerId="ADAL" clId="{8F1C6E79-F4BB-4987-B1FA-4E052D310A76}" dt="2023-05-30T08:41:47.176" v="937" actId="165"/>
          <ac:grpSpMkLst>
            <pc:docMk/>
            <pc:sldMasterMk cId="273916921" sldId="2147483660"/>
            <ac:grpSpMk id="2" creationId="{8360A02C-CB7E-D46E-5E90-D8CD446F431F}"/>
          </ac:grpSpMkLst>
        </pc:grpChg>
        <pc:grpChg chg="add del mod">
          <ac:chgData name="Goodwin Matthew AWE" userId="659f67dd-abf2-4a1a-a21b-b101d0840b23" providerId="ADAL" clId="{8F1C6E79-F4BB-4987-B1FA-4E052D310A76}" dt="2023-05-30T08:42:45.761" v="950"/>
          <ac:grpSpMkLst>
            <pc:docMk/>
            <pc:sldMasterMk cId="273916921" sldId="2147483660"/>
            <ac:grpSpMk id="13" creationId="{D31A610D-A365-09F6-D95F-8B66B7F2A256}"/>
          </ac:grpSpMkLst>
        </pc:grpChg>
      </pc:sldMasterChg>
    </pc:docChg>
  </pc:docChgLst>
  <pc:docChgLst>
    <pc:chgData name="Goodwin Matthew AWE" userId="659f67dd-abf2-4a1a-a21b-b101d0840b23" providerId="ADAL" clId="{01E38B4A-DB58-48AC-A753-4FD43BDF5908}"/>
    <pc:docChg chg="custSel modMainMaster">
      <pc:chgData name="Goodwin Matthew AWE" userId="659f67dd-abf2-4a1a-a21b-b101d0840b23" providerId="ADAL" clId="{01E38B4A-DB58-48AC-A753-4FD43BDF5908}" dt="2023-05-22T09:01:46.877" v="48"/>
      <pc:docMkLst>
        <pc:docMk/>
      </pc:docMkLst>
      <pc:sldMasterChg chg="addSp delSp modSp mod">
        <pc:chgData name="Goodwin Matthew AWE" userId="659f67dd-abf2-4a1a-a21b-b101d0840b23" providerId="ADAL" clId="{01E38B4A-DB58-48AC-A753-4FD43BDF5908}" dt="2023-05-22T09:01:46.877" v="48"/>
        <pc:sldMasterMkLst>
          <pc:docMk/>
          <pc:sldMasterMk cId="979918917" sldId="2147483648"/>
        </pc:sldMasterMkLst>
        <pc:spChg chg="add mod">
          <ac:chgData name="Goodwin Matthew AWE" userId="659f67dd-abf2-4a1a-a21b-b101d0840b23" providerId="ADAL" clId="{01E38B4A-DB58-48AC-A753-4FD43BDF5908}" dt="2023-05-22T09:00:13.063" v="46" actId="6549"/>
          <ac:spMkLst>
            <pc:docMk/>
            <pc:sldMasterMk cId="979918917" sldId="2147483648"/>
            <ac:spMk id="2" creationId="{368F541A-550B-3B93-AF74-F29DFF6E5F12}"/>
          </ac:spMkLst>
        </pc:spChg>
        <pc:picChg chg="add mod">
          <ac:chgData name="Goodwin Matthew AWE" userId="659f67dd-abf2-4a1a-a21b-b101d0840b23" providerId="ADAL" clId="{01E38B4A-DB58-48AC-A753-4FD43BDF5908}" dt="2023-05-22T09:01:46.877" v="48"/>
          <ac:picMkLst>
            <pc:docMk/>
            <pc:sldMasterMk cId="979918917" sldId="2147483648"/>
            <ac:picMk id="3" creationId="{C4E93427-D845-ACD1-B43B-BB44B7FEBC86}"/>
          </ac:picMkLst>
        </pc:picChg>
        <pc:picChg chg="del">
          <ac:chgData name="Goodwin Matthew AWE" userId="659f67dd-abf2-4a1a-a21b-b101d0840b23" providerId="ADAL" clId="{01E38B4A-DB58-48AC-A753-4FD43BDF5908}" dt="2023-05-22T09:01:41.090" v="47" actId="478"/>
          <ac:picMkLst>
            <pc:docMk/>
            <pc:sldMasterMk cId="979918917" sldId="2147483648"/>
            <ac:picMk id="6" creationId="{65464B60-8CEA-B740-315D-699BDC0DBBB2}"/>
          </ac:picMkLst>
        </pc:picChg>
      </pc:sldMasterChg>
      <pc:sldMasterChg chg="addSp delSp modSp mod modSldLayout">
        <pc:chgData name="Goodwin Matthew AWE" userId="659f67dd-abf2-4a1a-a21b-b101d0840b23" providerId="ADAL" clId="{01E38B4A-DB58-48AC-A753-4FD43BDF5908}" dt="2023-05-22T09:00:03.204" v="44" actId="122"/>
        <pc:sldMasterMkLst>
          <pc:docMk/>
          <pc:sldMasterMk cId="273916921" sldId="2147483660"/>
        </pc:sldMasterMkLst>
        <pc:spChg chg="add mod">
          <ac:chgData name="Goodwin Matthew AWE" userId="659f67dd-abf2-4a1a-a21b-b101d0840b23" providerId="ADAL" clId="{01E38B4A-DB58-48AC-A753-4FD43BDF5908}" dt="2023-05-22T09:00:03.204" v="44" actId="122"/>
          <ac:spMkLst>
            <pc:docMk/>
            <pc:sldMasterMk cId="273916921" sldId="2147483660"/>
            <ac:spMk id="15" creationId="{2D1C17D6-BB4B-75CB-B034-E3B9707C4FD0}"/>
          </ac:spMkLst>
        </pc:spChg>
        <pc:picChg chg="del">
          <ac:chgData name="Goodwin Matthew AWE" userId="659f67dd-abf2-4a1a-a21b-b101d0840b23" providerId="ADAL" clId="{01E38B4A-DB58-48AC-A753-4FD43BDF5908}" dt="2023-05-22T08:53:38.292" v="2" actId="478"/>
          <ac:picMkLst>
            <pc:docMk/>
            <pc:sldMasterMk cId="273916921" sldId="2147483660"/>
            <ac:picMk id="13" creationId="{A3566B24-4F55-AFBC-A3C3-D74F028F9A1E}"/>
          </ac:picMkLst>
        </pc:picChg>
        <pc:picChg chg="add mod">
          <ac:chgData name="Goodwin Matthew AWE" userId="659f67dd-abf2-4a1a-a21b-b101d0840b23" providerId="ADAL" clId="{01E38B4A-DB58-48AC-A753-4FD43BDF5908}" dt="2023-05-22T08:53:47.282" v="6" actId="14100"/>
          <ac:picMkLst>
            <pc:docMk/>
            <pc:sldMasterMk cId="273916921" sldId="2147483660"/>
            <ac:picMk id="14" creationId="{09197FD7-119A-4BC0-FD9E-745E938E057F}"/>
          </ac:picMkLst>
        </pc:picChg>
        <pc:sldLayoutChg chg="addSp delSp modSp mod">
          <pc:chgData name="Goodwin Matthew AWE" userId="659f67dd-abf2-4a1a-a21b-b101d0840b23" providerId="ADAL" clId="{01E38B4A-DB58-48AC-A753-4FD43BDF5908}" dt="2023-05-22T08:58:43.817" v="29" actId="21"/>
          <pc:sldLayoutMkLst>
            <pc:docMk/>
            <pc:sldMasterMk cId="273916921" sldId="2147483660"/>
            <pc:sldLayoutMk cId="2314241752" sldId="2147483661"/>
          </pc:sldLayoutMkLst>
          <pc:spChg chg="add del mod">
            <ac:chgData name="Goodwin Matthew AWE" userId="659f67dd-abf2-4a1a-a21b-b101d0840b23" providerId="ADAL" clId="{01E38B4A-DB58-48AC-A753-4FD43BDF5908}" dt="2023-05-22T08:58:43.817" v="29" actId="21"/>
            <ac:spMkLst>
              <pc:docMk/>
              <pc:sldMasterMk cId="273916921" sldId="2147483660"/>
              <pc:sldLayoutMk cId="2314241752" sldId="2147483661"/>
              <ac:spMk id="3" creationId="{3730DADC-C90D-B3B2-55DD-C2E621B7808B}"/>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0991A-AC7A-4D18-BF68-EA749C519536}" type="datetimeFigureOut">
              <a:rPr lang="en-GB" smtClean="0"/>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1ED01-EB26-416F-9D83-A004A59CF7FB}" type="slidenum">
              <a:rPr lang="en-GB" smtClean="0"/>
              <a:t>‹#›</a:t>
            </a:fld>
            <a:endParaRPr lang="en-GB"/>
          </a:p>
        </p:txBody>
      </p:sp>
    </p:spTree>
    <p:extLst>
      <p:ext uri="{BB962C8B-B14F-4D97-AF65-F5344CB8AC3E}">
        <p14:creationId xmlns:p14="http://schemas.microsoft.com/office/powerpoint/2010/main" val="133876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image" Target="../media/image1.jpg"/><Relationship Id="rId7" Type="http://schemas.openxmlformats.org/officeDocument/2006/relationships/slide" Target="../slides/slide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 Target="../slides/slide3.xml"/><Relationship Id="rId5" Type="http://schemas.openxmlformats.org/officeDocument/2006/relationships/image" Target="../media/image3.emf"/><Relationship Id="rId10"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18" Type="http://schemas.openxmlformats.org/officeDocument/2006/relationships/slide" Target="../slides/slide3.xml"/><Relationship Id="rId3" Type="http://schemas.openxmlformats.org/officeDocument/2006/relationships/slideLayout" Target="../slideLayouts/slideLayout4.xml"/><Relationship Id="rId21" Type="http://schemas.openxmlformats.org/officeDocument/2006/relationships/image" Target="../media/image4.png"/><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 Type="http://schemas.openxmlformats.org/officeDocument/2006/relationships/slideLayout" Target="../slideLayouts/slideLayout3.xml"/><Relationship Id="rId16" Type="http://schemas.openxmlformats.org/officeDocument/2006/relationships/image" Target="../media/image8.emf"/><Relationship Id="rId20" Type="http://schemas.openxmlformats.org/officeDocument/2006/relationships/slide" Target="../slides/slide6.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7.emf"/><Relationship Id="rId10" Type="http://schemas.openxmlformats.org/officeDocument/2006/relationships/slideLayout" Target="../slideLayouts/slideLayout11.xml"/><Relationship Id="rId19" Type="http://schemas.openxmlformats.org/officeDocument/2006/relationships/slide" Target="../slides/slide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5"/>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5162550" y="4986338"/>
            <a:ext cx="1866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5380038" y="6356351"/>
            <a:ext cx="1431925" cy="236538"/>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5341938" y="6329363"/>
            <a:ext cx="1522413" cy="252413"/>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Rectangle: Rounded Corners 7">
            <a:hlinkClick r:id="rId6" action="ppaction://hlinksldjump"/>
            <a:extLst>
              <a:ext uri="{FF2B5EF4-FFF2-40B4-BE49-F238E27FC236}">
                <a16:creationId xmlns:a16="http://schemas.microsoft.com/office/drawing/2014/main" id="{2F9B733D-98FB-2A9C-AB59-801A1138F67A}"/>
              </a:ext>
            </a:extLst>
          </p:cNvPr>
          <p:cNvSpPr/>
          <p:nvPr userDrawn="1"/>
        </p:nvSpPr>
        <p:spPr>
          <a:xfrm>
            <a:off x="2822617" y="1919960"/>
            <a:ext cx="1804152" cy="727990"/>
          </a:xfrm>
          <a:prstGeom prst="roundRect">
            <a:avLst/>
          </a:prstGeom>
          <a:noFill/>
          <a:ln w="5080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C0B68B"/>
                </a:solidFill>
                <a:latin typeface="Arial Nova Cond Light" panose="020B0306020202020204" pitchFamily="34" charset="0"/>
              </a:rPr>
              <a:t>HPGE-PIPSBOX</a:t>
            </a:r>
          </a:p>
        </p:txBody>
      </p:sp>
      <p:sp>
        <p:nvSpPr>
          <p:cNvPr id="10" name="Rectangle: Rounded Corners 9">
            <a:hlinkClick r:id="rId7" action="ppaction://hlinksldjump"/>
            <a:extLst>
              <a:ext uri="{FF2B5EF4-FFF2-40B4-BE49-F238E27FC236}">
                <a16:creationId xmlns:a16="http://schemas.microsoft.com/office/drawing/2014/main" id="{9A828834-CDEE-77A2-470A-152E7FAE6B5A}"/>
              </a:ext>
            </a:extLst>
          </p:cNvPr>
          <p:cNvSpPr/>
          <p:nvPr userDrawn="1"/>
        </p:nvSpPr>
        <p:spPr>
          <a:xfrm>
            <a:off x="319941" y="1919960"/>
            <a:ext cx="1804152" cy="727990"/>
          </a:xfrm>
          <a:prstGeom prst="roundRect">
            <a:avLst/>
          </a:prstGeom>
          <a:noFill/>
          <a:ln w="5080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C0B68B"/>
                </a:solidFill>
                <a:latin typeface="Arial Nova Cond Light" panose="020B0306020202020204" pitchFamily="34" charset="0"/>
              </a:rPr>
              <a:t>INTRODUCTION</a:t>
            </a:r>
          </a:p>
        </p:txBody>
      </p:sp>
      <p:sp>
        <p:nvSpPr>
          <p:cNvPr id="11" name="Rectangle: Rounded Corners 10">
            <a:hlinkClick r:id="rId8" action="ppaction://hlinksldjump"/>
            <a:extLst>
              <a:ext uri="{FF2B5EF4-FFF2-40B4-BE49-F238E27FC236}">
                <a16:creationId xmlns:a16="http://schemas.microsoft.com/office/drawing/2014/main" id="{30390AEB-86E4-E95E-CD80-9AE878503C42}"/>
              </a:ext>
            </a:extLst>
          </p:cNvPr>
          <p:cNvSpPr/>
          <p:nvPr userDrawn="1"/>
        </p:nvSpPr>
        <p:spPr>
          <a:xfrm>
            <a:off x="7565233" y="1919960"/>
            <a:ext cx="1804152" cy="727990"/>
          </a:xfrm>
          <a:prstGeom prst="roundRect">
            <a:avLst/>
          </a:prstGeom>
          <a:noFill/>
          <a:ln w="5080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C0B68B"/>
                </a:solidFill>
                <a:latin typeface="Arial Nova Cond Light" panose="020B0306020202020204" pitchFamily="34" charset="0"/>
              </a:rPr>
              <a:t>HPGE-PLASTIC</a:t>
            </a:r>
          </a:p>
        </p:txBody>
      </p:sp>
      <p:sp>
        <p:nvSpPr>
          <p:cNvPr id="12" name="Rectangle: Rounded Corners 11">
            <a:hlinkClick r:id="rId9" action="ppaction://hlinksldjump"/>
            <a:extLst>
              <a:ext uri="{FF2B5EF4-FFF2-40B4-BE49-F238E27FC236}">
                <a16:creationId xmlns:a16="http://schemas.microsoft.com/office/drawing/2014/main" id="{283695D9-AE66-81C3-2B52-47F8603E09C6}"/>
              </a:ext>
            </a:extLst>
          </p:cNvPr>
          <p:cNvSpPr/>
          <p:nvPr userDrawn="1"/>
        </p:nvSpPr>
        <p:spPr>
          <a:xfrm>
            <a:off x="10067907" y="1919960"/>
            <a:ext cx="1804152" cy="727990"/>
          </a:xfrm>
          <a:prstGeom prst="roundRect">
            <a:avLst/>
          </a:prstGeom>
          <a:noFill/>
          <a:ln w="5080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C0B68B"/>
                </a:solidFill>
                <a:latin typeface="Arial Nova Cond Light" panose="020B0306020202020204" pitchFamily="34" charset="0"/>
              </a:rPr>
              <a:t>SUMMARY</a:t>
            </a:r>
          </a:p>
        </p:txBody>
      </p:sp>
      <p:pic>
        <p:nvPicPr>
          <p:cNvPr id="14" name="Picture 13" descr="AWE logo NEW white on green with border">
            <a:extLst>
              <a:ext uri="{FF2B5EF4-FFF2-40B4-BE49-F238E27FC236}">
                <a16:creationId xmlns:a16="http://schemas.microsoft.com/office/drawing/2014/main" id="{09197FD7-119A-4BC0-FD9E-745E938E057F}"/>
              </a:ext>
            </a:extLst>
          </p:cNvPr>
          <p:cNvPicPr>
            <a:picLocks noChangeAspect="1" noChangeArrowheads="1"/>
          </p:cNvPicPr>
          <p:nvPr userDrawn="1"/>
        </p:nvPicPr>
        <p:blipFill>
          <a:blip r:embed="rId10" cstate="print">
            <a:clrChange>
              <a:clrFrom>
                <a:srgbClr val="00747A"/>
              </a:clrFrom>
              <a:clrTo>
                <a:srgbClr val="00747A">
                  <a:alpha val="0"/>
                </a:srgbClr>
              </a:clrTo>
            </a:clrChange>
          </a:blip>
          <a:srcRect/>
          <a:stretch>
            <a:fillRect/>
          </a:stretch>
        </p:blipFill>
        <p:spPr bwMode="auto">
          <a:xfrm>
            <a:off x="10676043" y="-241213"/>
            <a:ext cx="1515958" cy="1483417"/>
          </a:xfrm>
          <a:prstGeom prst="rect">
            <a:avLst/>
          </a:prstGeom>
          <a:noFill/>
        </p:spPr>
      </p:pic>
      <p:sp>
        <p:nvSpPr>
          <p:cNvPr id="15" name="TextBox 14">
            <a:extLst>
              <a:ext uri="{FF2B5EF4-FFF2-40B4-BE49-F238E27FC236}">
                <a16:creationId xmlns:a16="http://schemas.microsoft.com/office/drawing/2014/main" id="{2D1C17D6-BB4B-75CB-B034-E3B9707C4FD0}"/>
              </a:ext>
            </a:extLst>
          </p:cNvPr>
          <p:cNvSpPr txBox="1"/>
          <p:nvPr userDrawn="1"/>
        </p:nvSpPr>
        <p:spPr>
          <a:xfrm>
            <a:off x="4298021" y="-15548"/>
            <a:ext cx="3610246" cy="261610"/>
          </a:xfrm>
          <a:prstGeom prst="rect">
            <a:avLst/>
          </a:prstGeom>
          <a:noFill/>
        </p:spPr>
        <p:txBody>
          <a:bodyPr wrap="square">
            <a:spAutoFit/>
          </a:bodyPr>
          <a:lstStyle/>
          <a:p>
            <a:pPr algn="ctr"/>
            <a:r>
              <a:rPr lang="en-GB" sz="1100" b="0" i="0" u="none" strike="noStrike" baseline="0" dirty="0">
                <a:solidFill>
                  <a:schemeClr val="bg1"/>
                </a:solidFill>
                <a:latin typeface="Arial Nova Cond Light" panose="020B0306020202020204" pitchFamily="34" charset="0"/>
                <a:cs typeface="Arial" panose="020B0604020202020204" pitchFamily="34" charset="0"/>
              </a:rPr>
              <a:t>UK Ministry of Defence © Crown Owned Copyright 2023/AWE</a:t>
            </a:r>
            <a:endParaRPr lang="en-GB" sz="1100" dirty="0">
              <a:solidFill>
                <a:schemeClr val="bg1"/>
              </a:solidFill>
              <a:latin typeface="Arial Nova Cond Light" panose="020B0306020202020204" pitchFamily="34" charset="0"/>
              <a:cs typeface="Arial" panose="020B0604020202020204" pitchFamily="34" charset="0"/>
            </a:endParaRPr>
          </a:p>
        </p:txBody>
      </p:sp>
      <p:grpSp>
        <p:nvGrpSpPr>
          <p:cNvPr id="13" name="Group 4">
            <a:extLst>
              <a:ext uri="{FF2B5EF4-FFF2-40B4-BE49-F238E27FC236}">
                <a16:creationId xmlns:a16="http://schemas.microsoft.com/office/drawing/2014/main" id="{D31A610D-A365-09F6-D95F-8B66B7F2A256}"/>
              </a:ext>
            </a:extLst>
          </p:cNvPr>
          <p:cNvGrpSpPr>
            <a:grpSpLocks noChangeAspect="1"/>
          </p:cNvGrpSpPr>
          <p:nvPr userDrawn="1"/>
        </p:nvGrpSpPr>
        <p:grpSpPr bwMode="auto">
          <a:xfrm>
            <a:off x="11020425" y="5397498"/>
            <a:ext cx="1003300" cy="1219199"/>
            <a:chOff x="6942" y="3400"/>
            <a:chExt cx="632" cy="768"/>
          </a:xfrm>
        </p:grpSpPr>
        <p:sp>
          <p:nvSpPr>
            <p:cNvPr id="16" name="AutoShape 3">
              <a:extLst>
                <a:ext uri="{FF2B5EF4-FFF2-40B4-BE49-F238E27FC236}">
                  <a16:creationId xmlns:a16="http://schemas.microsoft.com/office/drawing/2014/main" id="{B52D9B15-8E6C-3B4B-9935-F0473E1D5ED7}"/>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7856B7D-D38C-067D-D35B-FDF8BEDF76E3}"/>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5AF13251-1BD3-7DA7-C530-D88BE823735D}"/>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1" name="Title 1">
            <a:extLst>
              <a:ext uri="{FF2B5EF4-FFF2-40B4-BE49-F238E27FC236}">
                <a16:creationId xmlns:a16="http://schemas.microsoft.com/office/drawing/2014/main" id="{02F04707-EB7D-DB16-BCE6-D97ED18E7CA6}"/>
              </a:ext>
            </a:extLst>
          </p:cNvPr>
          <p:cNvSpPr txBox="1">
            <a:spLocks/>
          </p:cNvSpPr>
          <p:nvPr userDrawn="1"/>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P3.2-371</a:t>
            </a:r>
            <a:endParaRPr lang="en-AT"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3923537"/>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3928842"/>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Rectangle: Rounded Corners 21">
            <a:hlinkClick r:id="rId17" action="ppaction://hlinksldjump"/>
            <a:extLst>
              <a:ext uri="{FF2B5EF4-FFF2-40B4-BE49-F238E27FC236}">
                <a16:creationId xmlns:a16="http://schemas.microsoft.com/office/drawing/2014/main" id="{3C552A11-D61F-D9D5-422A-227635A0FA27}"/>
              </a:ext>
            </a:extLst>
          </p:cNvPr>
          <p:cNvSpPr/>
          <p:nvPr userDrawn="1"/>
        </p:nvSpPr>
        <p:spPr>
          <a:xfrm>
            <a:off x="11060907" y="2647950"/>
            <a:ext cx="927894" cy="177800"/>
          </a:xfrm>
          <a:prstGeom prst="roundRect">
            <a:avLst/>
          </a:prstGeom>
          <a:noFill/>
          <a:ln w="1905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C0B68B"/>
                </a:solidFill>
                <a:latin typeface="Arial Nova Cond Light" panose="020B0306020202020204" pitchFamily="34" charset="0"/>
              </a:rPr>
              <a:t>INTRODUCTION</a:t>
            </a:r>
          </a:p>
        </p:txBody>
      </p:sp>
      <p:sp>
        <p:nvSpPr>
          <p:cNvPr id="23" name="Rectangle: Rounded Corners 22">
            <a:hlinkClick r:id="rId18" action="ppaction://hlinksldjump"/>
            <a:extLst>
              <a:ext uri="{FF2B5EF4-FFF2-40B4-BE49-F238E27FC236}">
                <a16:creationId xmlns:a16="http://schemas.microsoft.com/office/drawing/2014/main" id="{7CD153F0-6A6E-4F8A-001A-493F37C0C6C7}"/>
              </a:ext>
            </a:extLst>
          </p:cNvPr>
          <p:cNvSpPr/>
          <p:nvPr userDrawn="1"/>
        </p:nvSpPr>
        <p:spPr>
          <a:xfrm>
            <a:off x="11060907" y="2957512"/>
            <a:ext cx="927894" cy="177800"/>
          </a:xfrm>
          <a:prstGeom prst="roundRect">
            <a:avLst/>
          </a:prstGeom>
          <a:noFill/>
          <a:ln w="1905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C0B68B"/>
                </a:solidFill>
                <a:latin typeface="Arial Nova Cond Light" panose="020B0306020202020204" pitchFamily="34" charset="0"/>
              </a:rPr>
              <a:t>HPGE-PIPSBOX</a:t>
            </a:r>
          </a:p>
        </p:txBody>
      </p:sp>
      <p:sp>
        <p:nvSpPr>
          <p:cNvPr id="24" name="Rectangle: Rounded Corners 23">
            <a:hlinkClick r:id="rId19" action="ppaction://hlinksldjump"/>
            <a:extLst>
              <a:ext uri="{FF2B5EF4-FFF2-40B4-BE49-F238E27FC236}">
                <a16:creationId xmlns:a16="http://schemas.microsoft.com/office/drawing/2014/main" id="{8314E152-E8CD-4813-815A-E2DC48711F20}"/>
              </a:ext>
            </a:extLst>
          </p:cNvPr>
          <p:cNvSpPr/>
          <p:nvPr userDrawn="1"/>
        </p:nvSpPr>
        <p:spPr>
          <a:xfrm>
            <a:off x="11060907" y="3267074"/>
            <a:ext cx="927894" cy="177800"/>
          </a:xfrm>
          <a:prstGeom prst="roundRect">
            <a:avLst/>
          </a:prstGeom>
          <a:noFill/>
          <a:ln w="1905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C0B68B"/>
                </a:solidFill>
                <a:latin typeface="Arial Nova Cond Light" panose="020B0306020202020204" pitchFamily="34" charset="0"/>
              </a:rPr>
              <a:t>HPGE-PLASTIC</a:t>
            </a:r>
          </a:p>
        </p:txBody>
      </p:sp>
      <p:sp>
        <p:nvSpPr>
          <p:cNvPr id="25" name="Rectangle: Rounded Corners 24">
            <a:hlinkClick r:id="rId20" action="ppaction://hlinksldjump"/>
            <a:extLst>
              <a:ext uri="{FF2B5EF4-FFF2-40B4-BE49-F238E27FC236}">
                <a16:creationId xmlns:a16="http://schemas.microsoft.com/office/drawing/2014/main" id="{59FB7E5E-DACB-B7E5-4AC6-584523EB00CE}"/>
              </a:ext>
            </a:extLst>
          </p:cNvPr>
          <p:cNvSpPr/>
          <p:nvPr userDrawn="1"/>
        </p:nvSpPr>
        <p:spPr>
          <a:xfrm>
            <a:off x="11060907" y="3568628"/>
            <a:ext cx="927894" cy="177800"/>
          </a:xfrm>
          <a:prstGeom prst="roundRect">
            <a:avLst/>
          </a:prstGeom>
          <a:noFill/>
          <a:ln w="1905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C0B68B"/>
                </a:solidFill>
                <a:latin typeface="Arial Nova Cond Light" panose="020B0306020202020204" pitchFamily="34" charset="0"/>
              </a:rPr>
              <a:t>SUMMARY</a:t>
            </a:r>
          </a:p>
        </p:txBody>
      </p:sp>
      <p:sp>
        <p:nvSpPr>
          <p:cNvPr id="2" name="TextBox 1">
            <a:extLst>
              <a:ext uri="{FF2B5EF4-FFF2-40B4-BE49-F238E27FC236}">
                <a16:creationId xmlns:a16="http://schemas.microsoft.com/office/drawing/2014/main" id="{368F541A-550B-3B93-AF74-F29DFF6E5F12}"/>
              </a:ext>
            </a:extLst>
          </p:cNvPr>
          <p:cNvSpPr txBox="1"/>
          <p:nvPr userDrawn="1"/>
        </p:nvSpPr>
        <p:spPr>
          <a:xfrm>
            <a:off x="0" y="6596390"/>
            <a:ext cx="4132053" cy="261610"/>
          </a:xfrm>
          <a:prstGeom prst="rect">
            <a:avLst/>
          </a:prstGeom>
          <a:noFill/>
        </p:spPr>
        <p:txBody>
          <a:bodyPr wrap="square">
            <a:spAutoFit/>
          </a:bodyPr>
          <a:lstStyle/>
          <a:p>
            <a:pPr algn="l"/>
            <a:r>
              <a:rPr lang="en-GB" sz="1050" b="0" i="0" u="none" strike="noStrike" baseline="0" dirty="0">
                <a:solidFill>
                  <a:schemeClr val="tx1"/>
                </a:solidFill>
                <a:latin typeface="Arial Nova Cond Light" panose="020B0306020202020204" pitchFamily="34" charset="0"/>
                <a:cs typeface="Arial" panose="020B0604020202020204" pitchFamily="34" charset="0"/>
              </a:rPr>
              <a:t>UK Ministry of Defence © Crown Owned Copyright 2023/AWE</a:t>
            </a:r>
            <a:endParaRPr lang="en-GB" sz="1050" dirty="0">
              <a:solidFill>
                <a:schemeClr val="tx1"/>
              </a:solidFill>
              <a:latin typeface="Arial Nova Cond Light" panose="020B0306020202020204" pitchFamily="34" charset="0"/>
              <a:cs typeface="Arial" panose="020B0604020202020204" pitchFamily="34" charset="0"/>
            </a:endParaRPr>
          </a:p>
        </p:txBody>
      </p:sp>
      <p:pic>
        <p:nvPicPr>
          <p:cNvPr id="3" name="Picture 2" descr="AWE logo NEW white on green with border">
            <a:extLst>
              <a:ext uri="{FF2B5EF4-FFF2-40B4-BE49-F238E27FC236}">
                <a16:creationId xmlns:a16="http://schemas.microsoft.com/office/drawing/2014/main" id="{C4E93427-D845-ACD1-B43B-BB44B7FEBC86}"/>
              </a:ext>
            </a:extLst>
          </p:cNvPr>
          <p:cNvPicPr>
            <a:picLocks noChangeAspect="1" noChangeArrowheads="1"/>
          </p:cNvPicPr>
          <p:nvPr userDrawn="1"/>
        </p:nvPicPr>
        <p:blipFill>
          <a:blip r:embed="rId21" cstate="print">
            <a:clrChange>
              <a:clrFrom>
                <a:srgbClr val="00747A"/>
              </a:clrFrom>
              <a:clrTo>
                <a:srgbClr val="00747A">
                  <a:alpha val="0"/>
                </a:srgbClr>
              </a:clrTo>
            </a:clrChange>
          </a:blip>
          <a:srcRect/>
          <a:stretch>
            <a:fillRect/>
          </a:stretch>
        </p:blipFill>
        <p:spPr bwMode="auto">
          <a:xfrm>
            <a:off x="10676043" y="-241213"/>
            <a:ext cx="1515958" cy="1483417"/>
          </a:xfrm>
          <a:prstGeom prst="rect">
            <a:avLst/>
          </a:prstGeom>
          <a:noFill/>
        </p:spPr>
      </p:pic>
      <p:sp>
        <p:nvSpPr>
          <p:cNvPr id="6" name="TextBox 5">
            <a:extLst>
              <a:ext uri="{FF2B5EF4-FFF2-40B4-BE49-F238E27FC236}">
                <a16:creationId xmlns:a16="http://schemas.microsoft.com/office/drawing/2014/main" id="{81621C33-7FC9-4C08-01C9-F0685902D9AA}"/>
              </a:ext>
            </a:extLst>
          </p:cNvPr>
          <p:cNvSpPr txBox="1"/>
          <p:nvPr userDrawn="1"/>
        </p:nvSpPr>
        <p:spPr>
          <a:xfrm>
            <a:off x="11060907" y="4225144"/>
            <a:ext cx="1182255" cy="338554"/>
          </a:xfrm>
          <a:prstGeom prst="rect">
            <a:avLst/>
          </a:prstGeom>
          <a:noFill/>
        </p:spPr>
        <p:txBody>
          <a:bodyPr wrap="square" rtlCol="0">
            <a:spAutoFit/>
          </a:bodyPr>
          <a:lstStyle/>
          <a:p>
            <a:r>
              <a:rPr lang="en-GB" sz="1600" dirty="0">
                <a:solidFill>
                  <a:srgbClr val="C0B68B"/>
                </a:solidFill>
                <a:latin typeface="Arial Nova Cond Light" panose="020B0306020202020204" pitchFamily="34" charset="0"/>
              </a:rPr>
              <a:t>SLIDE </a:t>
            </a:r>
            <a:fld id="{0F478130-4F5D-497B-A0AF-AEA7E53A5798}" type="slidenum">
              <a:rPr lang="en-GB" sz="1600" smtClean="0">
                <a:solidFill>
                  <a:srgbClr val="C0B68B"/>
                </a:solidFill>
                <a:latin typeface="Arial Nova Cond Light" panose="020B0306020202020204" pitchFamily="34" charset="0"/>
              </a:rPr>
              <a:t>‹#›</a:t>
            </a:fld>
            <a:r>
              <a:rPr lang="en-GB" sz="1600" dirty="0">
                <a:solidFill>
                  <a:srgbClr val="C0B68B"/>
                </a:solidFill>
                <a:latin typeface="Arial Nova Cond Light" panose="020B0306020202020204" pitchFamily="34" charset="0"/>
              </a:rPr>
              <a:t>/7</a:t>
            </a:r>
          </a:p>
        </p:txBody>
      </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hyperlink" Target="https://doi.org/10.1016/S0168-9002(03)01657-7"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hyperlink" Target="https://www.sciencedirect.com/science/article/pii/S0969804317305420" TargetMode="External"/><Relationship Id="rId5" Type="http://schemas.openxmlformats.org/officeDocument/2006/relationships/hyperlink" Target="https://www.pnnl.gov/main/publications/external/technical_reports/PNNL-25297.pdf" TargetMode="External"/><Relationship Id="rId4" Type="http://schemas.openxmlformats.org/officeDocument/2006/relationships/hyperlink" Target="https://doi.org/10.1016/j.nima.2020.16493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j.jenvrad.2021.106733" TargetMode="External"/><Relationship Id="rId2" Type="http://schemas.openxmlformats.org/officeDocument/2006/relationships/hyperlink" Target="https://doi.org/10.1016/j.nima.2020.164452" TargetMode="External"/><Relationship Id="rId1" Type="http://schemas.openxmlformats.org/officeDocument/2006/relationships/slideLayout" Target="../slideLayouts/slideLayout2.xml"/><Relationship Id="rId4" Type="http://schemas.openxmlformats.org/officeDocument/2006/relationships/hyperlink" Target="https://doi.org/10.1016/j.jenvrad.2022.10691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265405" y="278271"/>
            <a:ext cx="8208631" cy="1569660"/>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Identifying the most sensitive beta-gamma coincidence detector system for radioxenon measurements at CTBT Radionuclide Laboratories </a:t>
            </a:r>
          </a:p>
          <a:p>
            <a:pPr algn="ctr"/>
            <a:r>
              <a:rPr lang="en-GB" sz="1200" u="sng" dirty="0">
                <a:solidFill>
                  <a:schemeClr val="bg1"/>
                </a:solidFill>
                <a:latin typeface="Arial" panose="020B0604020202020204" pitchFamily="34" charset="0"/>
                <a:cs typeface="Arial" panose="020B0604020202020204" pitchFamily="34" charset="0"/>
              </a:rPr>
              <a:t>Matthew A. Goodwin</a:t>
            </a:r>
            <a:r>
              <a:rPr lang="en-GB" sz="1200" u="sng" baseline="30000" dirty="0">
                <a:solidFill>
                  <a:schemeClr val="bg1"/>
                </a:solidFill>
                <a:latin typeface="Arial" panose="020B0604020202020204" pitchFamily="34" charset="0"/>
                <a:cs typeface="Arial" panose="020B0604020202020204" pitchFamily="34" charset="0"/>
              </a:rPr>
              <a:t>1,2</a:t>
            </a:r>
            <a:r>
              <a:rPr lang="en-GB" sz="1200" dirty="0">
                <a:solidFill>
                  <a:schemeClr val="bg1"/>
                </a:solidFill>
                <a:latin typeface="Arial" panose="020B0604020202020204" pitchFamily="34" charset="0"/>
                <a:cs typeface="Arial" panose="020B0604020202020204" pitchFamily="34" charset="0"/>
              </a:rPr>
              <a:t>, Taylor P. Gill</a:t>
            </a:r>
            <a:r>
              <a:rPr lang="en-GB" sz="1200" baseline="30000" dirty="0">
                <a:solidFill>
                  <a:schemeClr val="bg1"/>
                </a:solidFill>
                <a:latin typeface="Arial" panose="020B0604020202020204" pitchFamily="34" charset="0"/>
                <a:cs typeface="Arial" panose="020B0604020202020204" pitchFamily="34" charset="0"/>
              </a:rPr>
              <a:t>1</a:t>
            </a:r>
            <a:r>
              <a:rPr lang="en-GB" sz="1200" dirty="0">
                <a:solidFill>
                  <a:schemeClr val="bg1"/>
                </a:solidFill>
                <a:latin typeface="Arial" panose="020B0604020202020204" pitchFamily="34" charset="0"/>
                <a:cs typeface="Arial" panose="020B0604020202020204" pitchFamily="34" charset="0"/>
              </a:rPr>
              <a:t>, Ashley V. Davies</a:t>
            </a:r>
            <a:r>
              <a:rPr lang="en-GB" sz="1200" baseline="30000" dirty="0">
                <a:solidFill>
                  <a:schemeClr val="bg1"/>
                </a:solidFill>
                <a:latin typeface="Arial" panose="020B0604020202020204" pitchFamily="34" charset="0"/>
                <a:cs typeface="Arial" panose="020B0604020202020204" pitchFamily="34" charset="0"/>
              </a:rPr>
              <a:t>3</a:t>
            </a:r>
            <a:r>
              <a:rPr lang="en-GB" sz="1200" dirty="0">
                <a:solidFill>
                  <a:schemeClr val="bg1"/>
                </a:solidFill>
                <a:latin typeface="Arial" panose="020B0604020202020204" pitchFamily="34" charset="0"/>
                <a:cs typeface="Arial" panose="020B0604020202020204" pitchFamily="34" charset="0"/>
              </a:rPr>
              <a:t>, Richard Britton</a:t>
            </a:r>
            <a:r>
              <a:rPr lang="en-GB" sz="1200" baseline="30000" dirty="0">
                <a:solidFill>
                  <a:schemeClr val="bg1"/>
                </a:solidFill>
                <a:latin typeface="Arial" panose="020B0604020202020204" pitchFamily="34" charset="0"/>
                <a:cs typeface="Arial" panose="020B0604020202020204" pitchFamily="34" charset="0"/>
              </a:rPr>
              <a:t>3</a:t>
            </a:r>
            <a:r>
              <a:rPr lang="en-GB" sz="1200" dirty="0">
                <a:solidFill>
                  <a:schemeClr val="bg1"/>
                </a:solidFill>
                <a:latin typeface="Arial" panose="020B0604020202020204" pitchFamily="34" charset="0"/>
                <a:cs typeface="Arial" panose="020B0604020202020204" pitchFamily="34" charset="0"/>
              </a:rPr>
              <a:t>, Steven J. Bell</a:t>
            </a:r>
            <a:r>
              <a:rPr lang="en-GB" sz="1200" baseline="30000" dirty="0">
                <a:solidFill>
                  <a:schemeClr val="bg1"/>
                </a:solidFill>
                <a:latin typeface="Arial" panose="020B0604020202020204" pitchFamily="34" charset="0"/>
                <a:cs typeface="Arial" panose="020B0604020202020204" pitchFamily="34" charset="0"/>
              </a:rPr>
              <a:t>4</a:t>
            </a:r>
            <a:r>
              <a:rPr lang="en-GB" sz="1200" dirty="0">
                <a:solidFill>
                  <a:schemeClr val="bg1"/>
                </a:solidFill>
                <a:latin typeface="Arial" panose="020B0604020202020204" pitchFamily="34" charset="0"/>
                <a:cs typeface="Arial" panose="020B0604020202020204" pitchFamily="34" charset="0"/>
              </a:rPr>
              <a:t>, Patrick H. Regan</a:t>
            </a:r>
            <a:r>
              <a:rPr lang="en-GB" sz="1200" baseline="30000" dirty="0">
                <a:solidFill>
                  <a:schemeClr val="bg1"/>
                </a:solidFill>
                <a:latin typeface="Arial" panose="020B0604020202020204" pitchFamily="34" charset="0"/>
                <a:cs typeface="Arial" panose="020B0604020202020204" pitchFamily="34" charset="0"/>
              </a:rPr>
              <a:t>2,4</a:t>
            </a:r>
            <a:endParaRPr lang="en-GB" sz="1200" dirty="0">
              <a:solidFill>
                <a:schemeClr val="bg1"/>
              </a:solidFill>
              <a:latin typeface="Arial" panose="020B0604020202020204" pitchFamily="34" charset="0"/>
              <a:cs typeface="Arial" panose="020B0604020202020204" pitchFamily="34" charset="0"/>
            </a:endParaRPr>
          </a:p>
          <a:p>
            <a:pPr algn="ctr"/>
            <a:r>
              <a:rPr lang="en-GB" sz="1200" i="1" baseline="30000" dirty="0">
                <a:solidFill>
                  <a:schemeClr val="bg1"/>
                </a:solidFill>
                <a:latin typeface="Arial" panose="020B0604020202020204" pitchFamily="34" charset="0"/>
                <a:cs typeface="Arial" panose="020B0604020202020204" pitchFamily="34" charset="0"/>
              </a:rPr>
              <a:t>1 </a:t>
            </a:r>
            <a:r>
              <a:rPr lang="en-GB" sz="1200" i="1" dirty="0">
                <a:solidFill>
                  <a:schemeClr val="bg1"/>
                </a:solidFill>
                <a:latin typeface="Arial" panose="020B0604020202020204" pitchFamily="34" charset="0"/>
                <a:cs typeface="Arial" panose="020B0604020202020204" pitchFamily="34" charset="0"/>
              </a:rPr>
              <a:t>AWE, Aldermaston, UK</a:t>
            </a:r>
          </a:p>
          <a:p>
            <a:pPr algn="ctr"/>
            <a:r>
              <a:rPr lang="en-GB" sz="1200" i="1" baseline="30000" dirty="0">
                <a:solidFill>
                  <a:schemeClr val="bg1"/>
                </a:solidFill>
                <a:latin typeface="Arial" panose="020B0604020202020204" pitchFamily="34" charset="0"/>
                <a:cs typeface="Arial" panose="020B0604020202020204" pitchFamily="34" charset="0"/>
              </a:rPr>
              <a:t>2 </a:t>
            </a:r>
            <a:r>
              <a:rPr lang="en-GB" sz="1200" i="1" dirty="0">
                <a:solidFill>
                  <a:schemeClr val="bg1"/>
                </a:solidFill>
                <a:latin typeface="Arial" panose="020B0604020202020204" pitchFamily="34" charset="0"/>
                <a:cs typeface="Arial" panose="020B0604020202020204" pitchFamily="34" charset="0"/>
              </a:rPr>
              <a:t>School of Mathematics and Physics, University of Surrey, UK</a:t>
            </a:r>
            <a:endParaRPr lang="en-GB" sz="1200" i="1" baseline="30000" dirty="0">
              <a:solidFill>
                <a:schemeClr val="bg1"/>
              </a:solidFill>
              <a:latin typeface="Arial" panose="020B0604020202020204" pitchFamily="34" charset="0"/>
              <a:cs typeface="Arial" panose="020B0604020202020204" pitchFamily="34" charset="0"/>
            </a:endParaRPr>
          </a:p>
          <a:p>
            <a:pPr algn="ctr"/>
            <a:r>
              <a:rPr lang="en-GB" sz="1200" i="1" baseline="30000" dirty="0">
                <a:solidFill>
                  <a:schemeClr val="bg1"/>
                </a:solidFill>
                <a:latin typeface="Arial" panose="020B0604020202020204" pitchFamily="34" charset="0"/>
                <a:cs typeface="Arial" panose="020B0604020202020204" pitchFamily="34" charset="0"/>
              </a:rPr>
              <a:t>3</a:t>
            </a:r>
            <a:r>
              <a:rPr lang="en-GB" sz="1200" i="1" dirty="0">
                <a:solidFill>
                  <a:schemeClr val="bg1"/>
                </a:solidFill>
                <a:latin typeface="Arial" panose="020B0604020202020204" pitchFamily="34" charset="0"/>
                <a:cs typeface="Arial" panose="020B0604020202020204" pitchFamily="34" charset="0"/>
              </a:rPr>
              <a:t> Preparatory Commission for the CTBTO, Vienna, Austria</a:t>
            </a:r>
          </a:p>
          <a:p>
            <a:pPr algn="ctr"/>
            <a:r>
              <a:rPr lang="en-GB" sz="1200" i="1" baseline="30000" dirty="0">
                <a:solidFill>
                  <a:schemeClr val="bg1"/>
                </a:solidFill>
                <a:latin typeface="Arial" panose="020B0604020202020204" pitchFamily="34" charset="0"/>
                <a:cs typeface="Arial" panose="020B0604020202020204" pitchFamily="34" charset="0"/>
              </a:rPr>
              <a:t>4</a:t>
            </a:r>
            <a:r>
              <a:rPr lang="en-GB" sz="1200" i="1" dirty="0">
                <a:solidFill>
                  <a:schemeClr val="bg1"/>
                </a:solidFill>
                <a:latin typeface="Arial" panose="020B0604020202020204" pitchFamily="34" charset="0"/>
                <a:cs typeface="Arial" panose="020B0604020202020204" pitchFamily="34" charset="0"/>
              </a:rPr>
              <a:t> National Physical Laboratory (NPL), Teddington, UK</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t>CTBT Radionuclide Laboratories have a unique opportunity to expand and improve the information available during a radionuclide event.</a:t>
            </a:r>
          </a:p>
          <a:p>
            <a:r>
              <a:rPr lang="en-GB" sz="1200" dirty="0"/>
              <a:t>This may include detecting radionuclides that were otherwise undetectable at a station</a:t>
            </a: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t>Previous work has shown the benefit of a high-resolution beta-gamma coincidence detector system for radioxenon measurements. The sensitivity of </a:t>
            </a:r>
            <a:r>
              <a:rPr lang="en-US" sz="1200" baseline="30000" dirty="0"/>
              <a:t>131m</a:t>
            </a:r>
            <a:r>
              <a:rPr lang="en-US" sz="1200" dirty="0"/>
              <a:t>Xe and</a:t>
            </a:r>
            <a:r>
              <a:rPr lang="en-US" sz="1200" baseline="30000" dirty="0"/>
              <a:t> 133m</a:t>
            </a:r>
            <a:r>
              <a:rPr lang="en-US" sz="1200" dirty="0"/>
              <a:t>Xe</a:t>
            </a:r>
            <a:r>
              <a:rPr lang="en-US" sz="1200" baseline="30000" dirty="0"/>
              <a:t> </a:t>
            </a:r>
            <a:r>
              <a:rPr lang="en-US" sz="1200" dirty="0"/>
              <a:t>is impacted by </a:t>
            </a:r>
            <a:r>
              <a:rPr lang="en-US" sz="1200" baseline="30000" dirty="0"/>
              <a:t>133</a:t>
            </a:r>
            <a:r>
              <a:rPr lang="en-US" sz="1200" dirty="0"/>
              <a:t>Xe and </a:t>
            </a:r>
            <a:r>
              <a:rPr lang="en-US" sz="1200" baseline="30000" dirty="0"/>
              <a:t>135</a:t>
            </a:r>
            <a:r>
              <a:rPr lang="en-US" sz="1200" dirty="0"/>
              <a:t>Xe, but this impact is reduced by high photon- energy resolution</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cs typeface="Arial" panose="020B0604020202020204" pitchFamily="34" charset="0"/>
              </a:rPr>
              <a:t>A HPGe &amp; plastic scintillator-based detector system has the benefit of improved beta/electron efficiency over a silicon-based beta detector</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cs typeface="Arial" panose="020B0604020202020204" pitchFamily="34" charset="0"/>
              </a:rPr>
              <a:t>The HPGe-plastic tested is not yet optimised but initial measurements combined with calculations show that this system can provide lower detection limits than a HPGe-PIPSBox system, and </a:t>
            </a:r>
            <a:r>
              <a:rPr lang="en-US" sz="1200" dirty="0" err="1">
                <a:cs typeface="Arial" panose="020B0604020202020204" pitchFamily="34" charset="0"/>
              </a:rPr>
              <a:t>NaI</a:t>
            </a:r>
            <a:r>
              <a:rPr lang="en-US" sz="1200" dirty="0">
                <a:cs typeface="Arial" panose="020B0604020202020204" pitchFamily="34" charset="0"/>
              </a:rPr>
              <a:t>(Tl)-Plastic system.</a:t>
            </a: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dirty="0">
                <a:solidFill>
                  <a:schemeClr val="bg1"/>
                </a:solidFill>
                <a:latin typeface="Arial" panose="020B0604020202020204" pitchFamily="34" charset="0"/>
                <a:cs typeface="Arial" panose="020B0604020202020204" pitchFamily="34" charset="0"/>
              </a:rPr>
              <a:t>Introduction: An opportunity for Noble Gas IMS Radionuclide Laboratories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P3.2-371</a:t>
            </a:r>
            <a:endParaRPr lang="en-AT" sz="2400" b="1" dirty="0">
              <a:solidFill>
                <a:schemeClr val="bg1"/>
              </a:solidFill>
              <a:latin typeface="Arial" panose="020B0604020202020204" pitchFamily="34" charset="0"/>
              <a:cs typeface="Arial" panose="020B0604020202020204" pitchFamily="34" charset="0"/>
            </a:endParaRPr>
          </a:p>
        </p:txBody>
      </p:sp>
      <p:sp>
        <p:nvSpPr>
          <p:cNvPr id="6" name="Rectangle: Rounded Corners 5">
            <a:hlinkClick r:id="rId2" action="ppaction://hlinksldjump"/>
            <a:extLst>
              <a:ext uri="{FF2B5EF4-FFF2-40B4-BE49-F238E27FC236}">
                <a16:creationId xmlns:a16="http://schemas.microsoft.com/office/drawing/2014/main" id="{DE5F0433-BB42-DA72-AAB1-3DC7F4DA959D}"/>
              </a:ext>
            </a:extLst>
          </p:cNvPr>
          <p:cNvSpPr/>
          <p:nvPr/>
        </p:nvSpPr>
        <p:spPr>
          <a:xfrm>
            <a:off x="11060907" y="2647950"/>
            <a:ext cx="927894" cy="177800"/>
          </a:xfrm>
          <a:prstGeom prst="roundRect">
            <a:avLst/>
          </a:prstGeom>
          <a:noFill/>
          <a:ln w="19050">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C0B68B"/>
                </a:solidFill>
                <a:latin typeface="Arial Nova Cond Light" panose="020B0306020202020204" pitchFamily="34" charset="0"/>
              </a:rPr>
              <a:t>INTRODUCTION</a:t>
            </a:r>
          </a:p>
        </p:txBody>
      </p:sp>
      <p:pic>
        <p:nvPicPr>
          <p:cNvPr id="3" name="Picture 2">
            <a:extLst>
              <a:ext uri="{FF2B5EF4-FFF2-40B4-BE49-F238E27FC236}">
                <a16:creationId xmlns:a16="http://schemas.microsoft.com/office/drawing/2014/main" id="{98A50E50-A1B8-DFB3-6857-57CAF687D5FA}"/>
              </a:ext>
            </a:extLst>
          </p:cNvPr>
          <p:cNvPicPr>
            <a:picLocks noChangeAspect="1"/>
          </p:cNvPicPr>
          <p:nvPr/>
        </p:nvPicPr>
        <p:blipFill rotWithShape="1">
          <a:blip r:embed="rId3">
            <a:clrChange>
              <a:clrFrom>
                <a:srgbClr val="FFFFFF"/>
              </a:clrFrom>
              <a:clrTo>
                <a:srgbClr val="FFFFFF">
                  <a:alpha val="0"/>
                </a:srgbClr>
              </a:clrTo>
            </a:clrChange>
          </a:blip>
          <a:srcRect l="4674" t="7975" r="7345"/>
          <a:stretch/>
        </p:blipFill>
        <p:spPr>
          <a:xfrm>
            <a:off x="6591784" y="1225041"/>
            <a:ext cx="3998067" cy="3201417"/>
          </a:xfrm>
          <a:prstGeom prst="rect">
            <a:avLst/>
          </a:prstGeom>
        </p:spPr>
      </p:pic>
      <p:graphicFrame>
        <p:nvGraphicFramePr>
          <p:cNvPr id="10" name="Table 4">
            <a:extLst>
              <a:ext uri="{FF2B5EF4-FFF2-40B4-BE49-F238E27FC236}">
                <a16:creationId xmlns:a16="http://schemas.microsoft.com/office/drawing/2014/main" id="{41A4EE61-99B6-0DA8-C4F5-98516B827D4C}"/>
              </a:ext>
            </a:extLst>
          </p:cNvPr>
          <p:cNvGraphicFramePr>
            <a:graphicFrameLocks noGrp="1"/>
          </p:cNvGraphicFramePr>
          <p:nvPr>
            <p:extLst>
              <p:ext uri="{D42A27DB-BD31-4B8C-83A1-F6EECF244321}">
                <p14:modId xmlns:p14="http://schemas.microsoft.com/office/powerpoint/2010/main" val="3203758933"/>
              </p:ext>
            </p:extLst>
          </p:nvPr>
        </p:nvGraphicFramePr>
        <p:xfrm>
          <a:off x="92365" y="3775756"/>
          <a:ext cx="4778912" cy="3054173"/>
        </p:xfrm>
        <a:graphic>
          <a:graphicData uri="http://schemas.openxmlformats.org/drawingml/2006/table">
            <a:tbl>
              <a:tblPr>
                <a:tableStyleId>{5C22544A-7EE6-4342-B048-85BDC9FD1C3A}</a:tableStyleId>
              </a:tblPr>
              <a:tblGrid>
                <a:gridCol w="448633">
                  <a:extLst>
                    <a:ext uri="{9D8B030D-6E8A-4147-A177-3AD203B41FA5}">
                      <a16:colId xmlns:a16="http://schemas.microsoft.com/office/drawing/2014/main" val="3983973456"/>
                    </a:ext>
                  </a:extLst>
                </a:gridCol>
                <a:gridCol w="652050">
                  <a:extLst>
                    <a:ext uri="{9D8B030D-6E8A-4147-A177-3AD203B41FA5}">
                      <a16:colId xmlns:a16="http://schemas.microsoft.com/office/drawing/2014/main" val="2789826252"/>
                    </a:ext>
                  </a:extLst>
                </a:gridCol>
                <a:gridCol w="1772238">
                  <a:extLst>
                    <a:ext uri="{9D8B030D-6E8A-4147-A177-3AD203B41FA5}">
                      <a16:colId xmlns:a16="http://schemas.microsoft.com/office/drawing/2014/main" val="3045710107"/>
                    </a:ext>
                  </a:extLst>
                </a:gridCol>
                <a:gridCol w="1905991">
                  <a:extLst>
                    <a:ext uri="{9D8B030D-6E8A-4147-A177-3AD203B41FA5}">
                      <a16:colId xmlns:a16="http://schemas.microsoft.com/office/drawing/2014/main" val="1909288061"/>
                    </a:ext>
                  </a:extLst>
                </a:gridCol>
              </a:tblGrid>
              <a:tr h="397838">
                <a:tc rowSpan="2" gridSpan="2">
                  <a:txBody>
                    <a:bodyPr/>
                    <a:lstStyle/>
                    <a:p>
                      <a:endParaRPr lang="en-GB" sz="14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CEE1"/>
                    </a:solidFill>
                  </a:tcPr>
                </a:tc>
                <a:tc rowSpan="2"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r>
                        <a:rPr lang="en-GB" sz="1200" dirty="0">
                          <a:latin typeface="Trebuchet MS" panose="020B0603020202020204" pitchFamily="34" charset="0"/>
                        </a:rPr>
                        <a:t>Electron Energy 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CEE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99370495"/>
                  </a:ext>
                </a:extLst>
              </a:tr>
              <a:tr h="423233">
                <a:tc gridSpan="2"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400" dirty="0">
                          <a:latin typeface="Trebuchet MS" panose="020B0603020202020204" pitchFamily="34"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CEE1"/>
                    </a:solidFill>
                  </a:tcPr>
                </a:tc>
                <a:tc>
                  <a:txBody>
                    <a:bodyPr/>
                    <a:lstStyle/>
                    <a:p>
                      <a:r>
                        <a:rPr lang="en-GB" sz="1400" dirty="0">
                          <a:latin typeface="Trebuchet MS" panose="020B0603020202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CEE1"/>
                    </a:solidFill>
                  </a:tcPr>
                </a:tc>
                <a:extLst>
                  <a:ext uri="{0D108BD9-81ED-4DB2-BD59-A6C34878D82A}">
                    <a16:rowId xmlns:a16="http://schemas.microsoft.com/office/drawing/2014/main" val="4265439664"/>
                  </a:ext>
                </a:extLst>
              </a:tr>
              <a:tr h="1116551">
                <a:tc rowSpan="2">
                  <a:txBody>
                    <a:bodyPr/>
                    <a:lstStyle/>
                    <a:p>
                      <a:pPr algn="ctr"/>
                      <a:r>
                        <a:rPr lang="en-GB" sz="1200" dirty="0">
                          <a:latin typeface="Trebuchet MS" panose="020B0603020202020204" pitchFamily="34" charset="0"/>
                        </a:rPr>
                        <a:t>Photon Energy Resolution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CEE1"/>
                    </a:solidFill>
                  </a:tcPr>
                </a:tc>
                <a:tc>
                  <a:txBody>
                    <a:bodyPr/>
                    <a:lstStyle/>
                    <a:p>
                      <a:r>
                        <a:rPr lang="en-GB" sz="1400" dirty="0">
                          <a:latin typeface="Trebuchet MS" panose="020B0603020202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C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Plastic </a:t>
                      </a:r>
                      <a:r>
                        <a:rPr kumimoji="0" lang="el-GR"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β</a:t>
                      </a:r>
                      <a:r>
                        <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-cell &amp; HPGe </a:t>
                      </a:r>
                      <a:r>
                        <a:rPr kumimoji="0" lang="el-GR"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γ</a:t>
                      </a:r>
                      <a:r>
                        <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-detector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Examples:</a:t>
                      </a:r>
                    </a:p>
                    <a:p>
                      <a:r>
                        <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4"/>
                        </a:rPr>
                        <a:t>Li </a:t>
                      </a:r>
                      <a:r>
                        <a:rPr kumimoji="0" lang="en-GB" sz="11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4"/>
                        </a:rPr>
                        <a:t>et al</a:t>
                      </a:r>
                      <a:r>
                        <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4"/>
                        </a:rPr>
                        <a:t>. 2021</a:t>
                      </a:r>
                      <a:endPar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r>
                        <a:rPr kumimoji="0" lang="en-GB" sz="1100" b="0" i="0" u="sng" strike="noStrike" kern="1200" cap="none" spc="0" normalizeH="0" baseline="0" noProof="0" dirty="0">
                          <a:ln>
                            <a:noFill/>
                          </a:ln>
                          <a:solidFill>
                            <a:srgbClr val="0000FF"/>
                          </a:solidFill>
                          <a:effectLst/>
                          <a:uLnTx/>
                          <a:uFillTx/>
                          <a:latin typeface="Trebuchet MS" panose="020B0603020202020204" pitchFamily="34" charset="0"/>
                          <a:ea typeface="+mn-ea"/>
                          <a:cs typeface="+mn-cs"/>
                        </a:rPr>
                        <a:t>Goodwin </a:t>
                      </a:r>
                      <a:r>
                        <a:rPr kumimoji="0" lang="en-GB" sz="1100" b="0" i="1" u="sng" strike="noStrike" kern="1200" cap="none" spc="0" normalizeH="0" baseline="0" noProof="0" dirty="0">
                          <a:ln>
                            <a:noFill/>
                          </a:ln>
                          <a:solidFill>
                            <a:srgbClr val="0000FF"/>
                          </a:solidFill>
                          <a:effectLst/>
                          <a:uLnTx/>
                          <a:uFillTx/>
                          <a:latin typeface="Trebuchet MS" panose="020B0603020202020204" pitchFamily="34" charset="0"/>
                          <a:ea typeface="+mn-ea"/>
                          <a:cs typeface="+mn-cs"/>
                        </a:rPr>
                        <a:t>et al</a:t>
                      </a:r>
                      <a:r>
                        <a:rPr kumimoji="0" lang="en-GB" sz="1100" b="0" i="0" u="sng" strike="noStrike" kern="1200" cap="none" spc="0" normalizeH="0" baseline="0" noProof="0" dirty="0">
                          <a:ln>
                            <a:noFill/>
                          </a:ln>
                          <a:solidFill>
                            <a:srgbClr val="0000FF"/>
                          </a:solidFill>
                          <a:effectLst/>
                          <a:uLnTx/>
                          <a:uFillTx/>
                          <a:latin typeface="Trebuchet MS" panose="020B0603020202020204" pitchFamily="34" charset="0"/>
                          <a:ea typeface="+mn-ea"/>
                          <a:cs typeface="+mn-cs"/>
                        </a:rPr>
                        <a:t>. 2023</a:t>
                      </a:r>
                      <a:endParaRPr lang="en-GB" sz="1100" u="sng" dirty="0">
                        <a:solidFill>
                          <a:srgbClr val="0000FF"/>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CEE1"/>
                    </a:solidFill>
                  </a:tcPr>
                </a:tc>
                <a:tc>
                  <a:txBody>
                    <a:bodyPr/>
                    <a:lstStyle/>
                    <a:p>
                      <a:r>
                        <a:rPr lang="en-GB" sz="1100" u="none" dirty="0">
                          <a:latin typeface="Trebuchet MS" panose="020B0603020202020204" pitchFamily="34" charset="0"/>
                        </a:rPr>
                        <a:t>Silicon </a:t>
                      </a:r>
                      <a:r>
                        <a:rPr lang="el-GR" sz="1100" u="none" dirty="0">
                          <a:latin typeface="Trebuchet MS" panose="020B0603020202020204" pitchFamily="34" charset="0"/>
                        </a:rPr>
                        <a:t>β</a:t>
                      </a:r>
                      <a:r>
                        <a:rPr lang="en-GB" sz="1100" u="none" dirty="0">
                          <a:latin typeface="Trebuchet MS" panose="020B0603020202020204" pitchFamily="34" charset="0"/>
                        </a:rPr>
                        <a:t>-cell &amp; HPGe </a:t>
                      </a:r>
                      <a:r>
                        <a:rPr lang="el-GR" sz="1100" u="none" dirty="0">
                          <a:latin typeface="Trebuchet MS" panose="020B0603020202020204" pitchFamily="34" charset="0"/>
                        </a:rPr>
                        <a:t>γ</a:t>
                      </a:r>
                      <a:r>
                        <a:rPr lang="en-GB" sz="1100" u="none" dirty="0">
                          <a:latin typeface="Trebuchet MS" panose="020B0603020202020204" pitchFamily="34" charset="0"/>
                        </a:rPr>
                        <a:t>-detector</a:t>
                      </a:r>
                      <a:endParaRPr lang="en-GB" sz="1100" u="none" dirty="0">
                        <a:latin typeface="Trebuchet MS" panose="020B0603020202020204" pitchFamily="34" charset="0"/>
                        <a:hlinkClick r:id="rId5"/>
                      </a:endParaRPr>
                    </a:p>
                    <a:p>
                      <a:endParaRPr lang="en-GB" sz="1100" u="sng" dirty="0">
                        <a:latin typeface="Trebuchet MS" panose="020B0603020202020204" pitchFamily="34" charset="0"/>
                        <a:hlinkClick r:id="rId5"/>
                      </a:endParaRPr>
                    </a:p>
                    <a:p>
                      <a:r>
                        <a:rPr lang="en-GB" sz="1100" u="none" dirty="0">
                          <a:latin typeface="Trebuchet MS" panose="020B0603020202020204" pitchFamily="34" charset="0"/>
                        </a:rPr>
                        <a:t>Examples:</a:t>
                      </a:r>
                    </a:p>
                    <a:p>
                      <a:pPr marL="0" algn="l" defTabSz="457200" rtl="0" eaLnBrk="1" latinLnBrk="0" hangingPunct="1"/>
                      <a:r>
                        <a:rPr lang="en-GB" sz="1100" u="none" kern="1200" dirty="0" err="1">
                          <a:solidFill>
                            <a:srgbClr val="0000FF"/>
                          </a:solidFill>
                          <a:latin typeface="Trebuchet MS" panose="020B0603020202020204" pitchFamily="34" charset="0"/>
                          <a:ea typeface="+mn-ea"/>
                          <a:cs typeface="+mn-cs"/>
                          <a:hlinkClick r:id="rId6">
                            <a:extLst>
                              <a:ext uri="{A12FA001-AC4F-418D-AE19-62706E023703}">
                                <ahyp:hlinkClr xmlns:ahyp="http://schemas.microsoft.com/office/drawing/2018/hyperlinkcolor" val="tx"/>
                              </a:ext>
                            </a:extLst>
                          </a:hlinkClick>
                        </a:rPr>
                        <a:t>Delaune</a:t>
                      </a:r>
                      <a:r>
                        <a:rPr lang="en-GB" sz="1100" u="none" kern="1200" dirty="0">
                          <a:solidFill>
                            <a:srgbClr val="0000FF"/>
                          </a:solidFill>
                          <a:latin typeface="Trebuchet MS" panose="020B0603020202020204" pitchFamily="34" charset="0"/>
                          <a:ea typeface="+mn-ea"/>
                          <a:cs typeface="+mn-cs"/>
                          <a:hlinkClick r:id="rId6">
                            <a:extLst>
                              <a:ext uri="{A12FA001-AC4F-418D-AE19-62706E023703}">
                                <ahyp:hlinkClr xmlns:ahyp="http://schemas.microsoft.com/office/drawing/2018/hyperlinkcolor" val="tx"/>
                              </a:ext>
                            </a:extLst>
                          </a:hlinkClick>
                        </a:rPr>
                        <a:t> </a:t>
                      </a:r>
                      <a:r>
                        <a:rPr lang="en-GB" sz="1100" i="1" u="none" kern="1200" dirty="0">
                          <a:solidFill>
                            <a:srgbClr val="0000FF"/>
                          </a:solidFill>
                          <a:latin typeface="Trebuchet MS" panose="020B0603020202020204" pitchFamily="34" charset="0"/>
                          <a:ea typeface="+mn-ea"/>
                          <a:cs typeface="+mn-cs"/>
                          <a:hlinkClick r:id="rId6">
                            <a:extLst>
                              <a:ext uri="{A12FA001-AC4F-418D-AE19-62706E023703}">
                                <ahyp:hlinkClr xmlns:ahyp="http://schemas.microsoft.com/office/drawing/2018/hyperlinkcolor" val="tx"/>
                              </a:ext>
                            </a:extLst>
                          </a:hlinkClick>
                        </a:rPr>
                        <a:t>et al</a:t>
                      </a:r>
                      <a:r>
                        <a:rPr lang="en-GB" sz="1100" u="none" kern="1200" dirty="0">
                          <a:solidFill>
                            <a:srgbClr val="0000FF"/>
                          </a:solidFill>
                          <a:latin typeface="Trebuchet MS" panose="020B0603020202020204" pitchFamily="34" charset="0"/>
                          <a:ea typeface="+mn-ea"/>
                          <a:cs typeface="+mn-cs"/>
                          <a:hlinkClick r:id="rId6">
                            <a:extLst>
                              <a:ext uri="{A12FA001-AC4F-418D-AE19-62706E023703}">
                                <ahyp:hlinkClr xmlns:ahyp="http://schemas.microsoft.com/office/drawing/2018/hyperlinkcolor" val="tx"/>
                              </a:ext>
                            </a:extLst>
                          </a:hlinkClick>
                        </a:rPr>
                        <a:t>. 2018</a:t>
                      </a:r>
                      <a:endParaRPr lang="en-GB" sz="1100" u="none" kern="1200" dirty="0">
                        <a:solidFill>
                          <a:srgbClr val="0000FF"/>
                        </a:solidFill>
                        <a:latin typeface="Trebuchet MS" panose="020B0603020202020204" pitchFamily="34" charset="0"/>
                        <a:ea typeface="+mn-ea"/>
                        <a:cs typeface="+mn-cs"/>
                      </a:endParaRPr>
                    </a:p>
                    <a:p>
                      <a:r>
                        <a:rPr lang="en-GB" sz="1100" u="none" dirty="0">
                          <a:latin typeface="Trebuchet MS" panose="020B0603020202020204" pitchFamily="34" charset="0"/>
                          <a:hlinkClick r:id="rId5"/>
                        </a:rPr>
                        <a:t>Goodwin </a:t>
                      </a:r>
                      <a:r>
                        <a:rPr lang="en-GB" sz="1100" i="1" u="none" dirty="0">
                          <a:latin typeface="Trebuchet MS" panose="020B0603020202020204" pitchFamily="34" charset="0"/>
                          <a:hlinkClick r:id="rId5"/>
                        </a:rPr>
                        <a:t>et al.</a:t>
                      </a:r>
                      <a:r>
                        <a:rPr lang="en-GB" sz="1100" i="0" u="none" dirty="0">
                          <a:latin typeface="Trebuchet MS" panose="020B0603020202020204" pitchFamily="34" charset="0"/>
                          <a:hlinkClick r:id="rId5"/>
                        </a:rPr>
                        <a:t> 2020</a:t>
                      </a:r>
                      <a:endParaRPr lang="en-GB" sz="1100" u="none" dirty="0">
                        <a:latin typeface="Trebuchet MS" panose="020B0603020202020204" pitchFamily="34" charset="0"/>
                        <a:hlinkClick r:id="rId5"/>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CEE1"/>
                    </a:solidFill>
                  </a:tcPr>
                </a:tc>
                <a:extLst>
                  <a:ext uri="{0D108BD9-81ED-4DB2-BD59-A6C34878D82A}">
                    <a16:rowId xmlns:a16="http://schemas.microsoft.com/office/drawing/2014/main" val="2352059529"/>
                  </a:ext>
                </a:extLst>
              </a:tr>
              <a:tr h="1116551">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400" dirty="0">
                          <a:latin typeface="Trebuchet MS" panose="020B0603020202020204" pitchFamily="34"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C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Plastic </a:t>
                      </a:r>
                      <a:r>
                        <a:rPr kumimoji="0" lang="el-GR"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β</a:t>
                      </a:r>
                      <a:r>
                        <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-cell &amp; </a:t>
                      </a:r>
                      <a:r>
                        <a:rPr kumimoji="0" lang="en-GB" sz="11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NaI</a:t>
                      </a:r>
                      <a:r>
                        <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(Tl) </a:t>
                      </a:r>
                      <a:r>
                        <a:rPr kumimoji="0" lang="el-GR"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γ</a:t>
                      </a:r>
                      <a:r>
                        <a:rPr kumimoji="0" lang="en-GB"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-detector</a:t>
                      </a:r>
                    </a:p>
                    <a:p>
                      <a:endParaRPr lang="en-GB" sz="1100" dirty="0">
                        <a:latin typeface="Trebuchet MS" panose="020B0603020202020204" pitchFamily="34" charset="0"/>
                      </a:endParaRPr>
                    </a:p>
                    <a:p>
                      <a:r>
                        <a:rPr lang="en-GB" sz="1100" dirty="0">
                          <a:latin typeface="Trebuchet MS" panose="020B0603020202020204" pitchFamily="34" charset="0"/>
                        </a:rPr>
                        <a:t>Example:</a:t>
                      </a:r>
                    </a:p>
                    <a:p>
                      <a:r>
                        <a:rPr lang="en-GB" sz="1100" dirty="0">
                          <a:latin typeface="Trebuchet MS" panose="020B0603020202020204" pitchFamily="34" charset="0"/>
                          <a:hlinkClick r:id="rId7"/>
                        </a:rPr>
                        <a:t>Ringbom </a:t>
                      </a:r>
                      <a:r>
                        <a:rPr lang="en-GB" sz="1100" i="1" dirty="0">
                          <a:latin typeface="Trebuchet MS" panose="020B0603020202020204" pitchFamily="34" charset="0"/>
                          <a:hlinkClick r:id="rId7"/>
                        </a:rPr>
                        <a:t>et al</a:t>
                      </a:r>
                      <a:r>
                        <a:rPr lang="en-GB" sz="1100" i="0" dirty="0">
                          <a:latin typeface="Trebuchet MS" panose="020B0603020202020204" pitchFamily="34" charset="0"/>
                          <a:hlinkClick r:id="rId7"/>
                        </a:rPr>
                        <a:t>. 2003</a:t>
                      </a:r>
                      <a:endParaRPr lang="en-GB" sz="11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CEE1"/>
                    </a:solidFill>
                  </a:tcPr>
                </a:tc>
                <a:tc>
                  <a:txBody>
                    <a:bodyPr/>
                    <a:lstStyle/>
                    <a:p>
                      <a:r>
                        <a:rPr lang="en-GB" sz="1100" u="none" dirty="0">
                          <a:latin typeface="Trebuchet MS" panose="020B0603020202020204" pitchFamily="34" charset="0"/>
                        </a:rPr>
                        <a:t>Silicon </a:t>
                      </a:r>
                      <a:r>
                        <a:rPr lang="el-GR" sz="1100" u="none" dirty="0">
                          <a:latin typeface="Trebuchet MS" panose="020B0603020202020204" pitchFamily="34" charset="0"/>
                        </a:rPr>
                        <a:t>β</a:t>
                      </a:r>
                      <a:r>
                        <a:rPr lang="en-GB" sz="1100" u="none" dirty="0">
                          <a:latin typeface="Trebuchet MS" panose="020B0603020202020204" pitchFamily="34" charset="0"/>
                        </a:rPr>
                        <a:t>-cell &amp; </a:t>
                      </a:r>
                      <a:r>
                        <a:rPr lang="en-GB" sz="1100" u="none" dirty="0" err="1">
                          <a:latin typeface="Trebuchet MS" panose="020B0603020202020204" pitchFamily="34" charset="0"/>
                        </a:rPr>
                        <a:t>NaI</a:t>
                      </a:r>
                      <a:r>
                        <a:rPr lang="en-GB" sz="1100" u="none" dirty="0">
                          <a:latin typeface="Trebuchet MS" panose="020B0603020202020204" pitchFamily="34" charset="0"/>
                        </a:rPr>
                        <a:t>(Tl) </a:t>
                      </a:r>
                      <a:r>
                        <a:rPr lang="el-GR" sz="1100" u="none" dirty="0">
                          <a:latin typeface="Trebuchet MS" panose="020B0603020202020204" pitchFamily="34" charset="0"/>
                        </a:rPr>
                        <a:t>γ</a:t>
                      </a:r>
                      <a:r>
                        <a:rPr lang="en-GB" sz="1100" u="none" dirty="0">
                          <a:latin typeface="Trebuchet MS" panose="020B0603020202020204" pitchFamily="34" charset="0"/>
                        </a:rPr>
                        <a:t>-detector</a:t>
                      </a:r>
                      <a:endParaRPr lang="en-GB" sz="1100" u="none" dirty="0">
                        <a:latin typeface="Trebuchet MS" panose="020B0603020202020204" pitchFamily="34" charset="0"/>
                        <a:hlinkClick r:id="rId5"/>
                      </a:endParaRPr>
                    </a:p>
                    <a:p>
                      <a:endParaRPr lang="en-GB" sz="1100" u="sng" dirty="0">
                        <a:latin typeface="Trebuchet MS" panose="020B0603020202020204" pitchFamily="34" charset="0"/>
                        <a:hlinkClick r:id="rId5"/>
                      </a:endParaRPr>
                    </a:p>
                    <a:p>
                      <a:r>
                        <a:rPr lang="en-GB" sz="1100" u="none" dirty="0">
                          <a:latin typeface="Trebuchet MS" panose="020B0603020202020204" pitchFamily="34" charset="0"/>
                        </a:rPr>
                        <a:t>Example:</a:t>
                      </a:r>
                      <a:endParaRPr lang="en-GB" sz="1100" u="none" dirty="0">
                        <a:latin typeface="Trebuchet MS" panose="020B0603020202020204" pitchFamily="34" charset="0"/>
                        <a:hlinkClick r:id="rId5"/>
                      </a:endParaRPr>
                    </a:p>
                    <a:p>
                      <a:r>
                        <a:rPr lang="en-GB" sz="1100" dirty="0">
                          <a:latin typeface="Trebuchet MS" panose="020B0603020202020204" pitchFamily="34" charset="0"/>
                          <a:hlinkClick r:id="rId5"/>
                        </a:rPr>
                        <a:t>Foxe et al. 2016</a:t>
                      </a:r>
                      <a:endParaRPr lang="en-GB" sz="11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CEE1"/>
                    </a:solidFill>
                  </a:tcPr>
                </a:tc>
                <a:extLst>
                  <a:ext uri="{0D108BD9-81ED-4DB2-BD59-A6C34878D82A}">
                    <a16:rowId xmlns:a16="http://schemas.microsoft.com/office/drawing/2014/main" val="1891832868"/>
                  </a:ext>
                </a:extLst>
              </a:tr>
            </a:tbl>
          </a:graphicData>
        </a:graphic>
      </p:graphicFrame>
      <p:sp>
        <p:nvSpPr>
          <p:cNvPr id="4" name="Rectangle: Rounded Corners 3">
            <a:extLst>
              <a:ext uri="{FF2B5EF4-FFF2-40B4-BE49-F238E27FC236}">
                <a16:creationId xmlns:a16="http://schemas.microsoft.com/office/drawing/2014/main" id="{6DE41F9D-5C7A-C849-367B-EB0D8A8CC034}"/>
              </a:ext>
            </a:extLst>
          </p:cNvPr>
          <p:cNvSpPr/>
          <p:nvPr/>
        </p:nvSpPr>
        <p:spPr>
          <a:xfrm>
            <a:off x="92365" y="1225041"/>
            <a:ext cx="6197600" cy="2414083"/>
          </a:xfrm>
          <a:prstGeom prst="roundRect">
            <a:avLst/>
          </a:prstGeom>
          <a:noFill/>
          <a:ln w="38100">
            <a:solidFill>
              <a:srgbClr val="B1CE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j-lt"/>
              </a:rPr>
              <a:t>Noble Gas Radionuclide Laboratories supporting the IMS have a unique opportunity to improve on the measurements completed at the station. Some of the reasons this is possible are the laboratory:-</a:t>
            </a:r>
          </a:p>
          <a:p>
            <a:pPr indent="-285750">
              <a:buFontTx/>
              <a:buChar char="-"/>
            </a:pPr>
            <a:r>
              <a:rPr lang="en-GB" sz="1200" dirty="0">
                <a:solidFill>
                  <a:schemeClr val="tx1"/>
                </a:solidFill>
                <a:latin typeface="+mj-lt"/>
              </a:rPr>
              <a:t>may have more efficient detectors</a:t>
            </a:r>
          </a:p>
          <a:p>
            <a:pPr indent="-285750">
              <a:buFontTx/>
              <a:buChar char="-"/>
            </a:pPr>
            <a:r>
              <a:rPr lang="en-GB" sz="1200" dirty="0">
                <a:solidFill>
                  <a:schemeClr val="tx1"/>
                </a:solidFill>
                <a:latin typeface="+mj-lt"/>
              </a:rPr>
              <a:t>may be able to measure for longer</a:t>
            </a:r>
          </a:p>
          <a:p>
            <a:pPr indent="-285750">
              <a:buFontTx/>
              <a:buChar char="-"/>
            </a:pPr>
            <a:r>
              <a:rPr lang="en-GB" sz="1200" dirty="0">
                <a:solidFill>
                  <a:schemeClr val="tx1"/>
                </a:solidFill>
                <a:latin typeface="+mj-lt"/>
              </a:rPr>
              <a:t>may have less interference between signals</a:t>
            </a:r>
          </a:p>
          <a:p>
            <a:pPr indent="-285750">
              <a:buFontTx/>
              <a:buChar char="-"/>
            </a:pPr>
            <a:r>
              <a:rPr lang="en-GB" sz="1200" dirty="0">
                <a:solidFill>
                  <a:schemeClr val="tx1"/>
                </a:solidFill>
                <a:latin typeface="+mj-lt"/>
              </a:rPr>
              <a:t>may be able to remove any interfering Radon</a:t>
            </a:r>
          </a:p>
          <a:p>
            <a:pPr indent="-285750">
              <a:buFontTx/>
              <a:buChar char="-"/>
            </a:pPr>
            <a:r>
              <a:rPr lang="en-GB" sz="1200" dirty="0">
                <a:solidFill>
                  <a:schemeClr val="tx1"/>
                </a:solidFill>
                <a:latin typeface="+mj-lt"/>
              </a:rPr>
              <a:t>may improve the detectability following a delay</a:t>
            </a:r>
          </a:p>
          <a:p>
            <a:r>
              <a:rPr lang="en-GB" sz="1200" dirty="0">
                <a:solidFill>
                  <a:schemeClr val="tx1"/>
                </a:solidFill>
                <a:latin typeface="+mj-lt"/>
              </a:rPr>
              <a:t>One way in which laboratories could improve a measurement process is by measuring for different amounts of time for each isotope of radioxenon.</a:t>
            </a:r>
          </a:p>
          <a:p>
            <a:r>
              <a:rPr lang="en-GB" sz="1200" dirty="0">
                <a:solidFill>
                  <a:schemeClr val="tx1"/>
                </a:solidFill>
                <a:latin typeface="+mj-lt"/>
              </a:rPr>
              <a:t>Fig. 1 shows the change in the detection limit of four isotopes of radioxenon with acquisition time.</a:t>
            </a:r>
          </a:p>
        </p:txBody>
      </p:sp>
      <p:sp>
        <p:nvSpPr>
          <p:cNvPr id="11" name="Rectangle: Rounded Corners 10">
            <a:extLst>
              <a:ext uri="{FF2B5EF4-FFF2-40B4-BE49-F238E27FC236}">
                <a16:creationId xmlns:a16="http://schemas.microsoft.com/office/drawing/2014/main" id="{0FDB15CC-788B-28CB-5182-0ABCD55F4B08}"/>
              </a:ext>
            </a:extLst>
          </p:cNvPr>
          <p:cNvSpPr/>
          <p:nvPr/>
        </p:nvSpPr>
        <p:spPr>
          <a:xfrm>
            <a:off x="5044333" y="4317700"/>
            <a:ext cx="5726545" cy="2414083"/>
          </a:xfrm>
          <a:prstGeom prst="roundRect">
            <a:avLst/>
          </a:prstGeom>
          <a:noFill/>
          <a:ln w="38100">
            <a:solidFill>
              <a:srgbClr val="B1C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mj-lt"/>
              </a:rPr>
              <a:t>Various beta-gamma coincidence detector systems have been configured using different materials and assessed, providing different combinations of high and low energy resolution for electron and photon detection (see Table 1).</a:t>
            </a:r>
          </a:p>
          <a:p>
            <a:endParaRPr lang="en-GB" sz="1200" dirty="0">
              <a:solidFill>
                <a:schemeClr val="tx1"/>
              </a:solidFill>
              <a:latin typeface="+mj-lt"/>
            </a:endParaRPr>
          </a:p>
          <a:p>
            <a:r>
              <a:rPr lang="en-GB" sz="1200" dirty="0">
                <a:solidFill>
                  <a:schemeClr val="tx1"/>
                </a:solidFill>
                <a:latin typeface="+mj-lt"/>
              </a:rPr>
              <a:t>GBL15 set up a dual HPGe/PIPSBox detector system and demonstrated improved sensitivity and selectivity over the current certified system [1,2]. However, the Si detector used in the PIPSBox has limited beta detection efficiency, meaning that for lower count-rate samples, it may be favourable to have a low-resolution, high-efficiency beta detector, setup in coincidence with a high-resolution gamma detector.</a:t>
            </a:r>
          </a:p>
          <a:p>
            <a:endParaRPr lang="en-GB" sz="1200" dirty="0">
              <a:solidFill>
                <a:schemeClr val="tx1"/>
              </a:solidFill>
              <a:latin typeface="+mj-lt"/>
            </a:endParaRPr>
          </a:p>
          <a:p>
            <a:r>
              <a:rPr lang="en-GB" sz="1200" dirty="0">
                <a:solidFill>
                  <a:schemeClr val="tx1"/>
                </a:solidFill>
                <a:latin typeface="+mj-lt"/>
              </a:rPr>
              <a:t>The following slides detail the measurements of both systems and calculated detection limits expected from the new system.</a:t>
            </a:r>
          </a:p>
        </p:txBody>
      </p:sp>
      <p:sp>
        <p:nvSpPr>
          <p:cNvPr id="12" name="Rectangle: Rounded Corners 11">
            <a:extLst>
              <a:ext uri="{FF2B5EF4-FFF2-40B4-BE49-F238E27FC236}">
                <a16:creationId xmlns:a16="http://schemas.microsoft.com/office/drawing/2014/main" id="{E0286E71-51D3-D8B2-5EA2-58F3B1C84ABB}"/>
              </a:ext>
            </a:extLst>
          </p:cNvPr>
          <p:cNvSpPr/>
          <p:nvPr/>
        </p:nvSpPr>
        <p:spPr>
          <a:xfrm>
            <a:off x="7293747" y="3332939"/>
            <a:ext cx="935852" cy="430185"/>
          </a:xfrm>
          <a:prstGeom prst="roundRect">
            <a:avLst/>
          </a:prstGeom>
          <a:solidFill>
            <a:srgbClr val="C0B68B">
              <a:alpha val="60000"/>
            </a:srgbClr>
          </a:solidFill>
          <a:ln w="9525">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Figure 1.</a:t>
            </a:r>
          </a:p>
        </p:txBody>
      </p:sp>
      <p:sp>
        <p:nvSpPr>
          <p:cNvPr id="13" name="Rectangle: Rounded Corners 12">
            <a:extLst>
              <a:ext uri="{FF2B5EF4-FFF2-40B4-BE49-F238E27FC236}">
                <a16:creationId xmlns:a16="http://schemas.microsoft.com/office/drawing/2014/main" id="{9202A76E-0023-92EC-0AC5-2A7299FD5853}"/>
              </a:ext>
            </a:extLst>
          </p:cNvPr>
          <p:cNvSpPr/>
          <p:nvPr/>
        </p:nvSpPr>
        <p:spPr>
          <a:xfrm>
            <a:off x="147782" y="3996273"/>
            <a:ext cx="935852" cy="430185"/>
          </a:xfrm>
          <a:prstGeom prst="roundRect">
            <a:avLst/>
          </a:prstGeom>
          <a:solidFill>
            <a:srgbClr val="C0B68B">
              <a:alpha val="60000"/>
            </a:srgbClr>
          </a:solidFill>
          <a:ln w="9525">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Table 1.</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dirty="0">
                <a:solidFill>
                  <a:schemeClr val="bg1"/>
                </a:solidFill>
                <a:latin typeface="Arial" panose="020B0604020202020204" pitchFamily="34" charset="0"/>
                <a:cs typeface="Arial" panose="020B0604020202020204" pitchFamily="34" charset="0"/>
              </a:rPr>
              <a:t>High-resolution </a:t>
            </a:r>
            <a:r>
              <a:rPr lang="el-GR" sz="1800" dirty="0">
                <a:solidFill>
                  <a:schemeClr val="bg1"/>
                </a:solidFill>
                <a:latin typeface="Arial" panose="020B0604020202020204" pitchFamily="34" charset="0"/>
                <a:cs typeface="Arial" panose="020B0604020202020204" pitchFamily="34" charset="0"/>
              </a:rPr>
              <a:t>β</a:t>
            </a:r>
            <a:r>
              <a:rPr lang="en-GB" sz="1800" dirty="0">
                <a:solidFill>
                  <a:schemeClr val="bg1"/>
                </a:solidFill>
                <a:latin typeface="Arial" panose="020B0604020202020204" pitchFamily="34" charset="0"/>
                <a:cs typeface="Arial" panose="020B0604020202020204" pitchFamily="34" charset="0"/>
              </a:rPr>
              <a:t>-</a:t>
            </a:r>
            <a:r>
              <a:rPr lang="el-GR" sz="1800" dirty="0">
                <a:solidFill>
                  <a:schemeClr val="bg1"/>
                </a:solidFill>
                <a:latin typeface="Arial" panose="020B0604020202020204" pitchFamily="34" charset="0"/>
                <a:cs typeface="Arial" panose="020B0604020202020204" pitchFamily="34" charset="0"/>
              </a:rPr>
              <a:t>γ</a:t>
            </a:r>
            <a:r>
              <a:rPr lang="en-GB" sz="1800" dirty="0">
                <a:solidFill>
                  <a:schemeClr val="bg1"/>
                </a:solidFill>
                <a:latin typeface="Arial" panose="020B0604020202020204" pitchFamily="34" charset="0"/>
                <a:cs typeface="Arial" panose="020B0604020202020204" pitchFamily="34" charset="0"/>
              </a:rPr>
              <a:t> coincidence measurements of radioxenon isotopes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P3.2 371</a:t>
            </a:r>
            <a:endParaRPr lang="en-AT" sz="2400" b="1" dirty="0">
              <a:solidFill>
                <a:schemeClr val="bg1"/>
              </a:solidFill>
              <a:latin typeface="Arial" panose="020B0604020202020204" pitchFamily="34" charset="0"/>
              <a:cs typeface="Arial" panose="020B0604020202020204" pitchFamily="34" charset="0"/>
            </a:endParaRPr>
          </a:p>
        </p:txBody>
      </p:sp>
      <p:pic>
        <p:nvPicPr>
          <p:cNvPr id="4" name="Picture 3" descr="Chart&#10;&#10;Description automatically generated">
            <a:extLst>
              <a:ext uri="{FF2B5EF4-FFF2-40B4-BE49-F238E27FC236}">
                <a16:creationId xmlns:a16="http://schemas.microsoft.com/office/drawing/2014/main" id="{55521767-3212-ED0F-139E-281D3508E465}"/>
              </a:ext>
            </a:extLst>
          </p:cNvPr>
          <p:cNvPicPr>
            <a:picLocks noChangeAspect="1"/>
          </p:cNvPicPr>
          <p:nvPr/>
        </p:nvPicPr>
        <p:blipFill>
          <a:blip r:embed="rId2"/>
          <a:stretch>
            <a:fillRect/>
          </a:stretch>
        </p:blipFill>
        <p:spPr>
          <a:xfrm>
            <a:off x="7072477" y="3685627"/>
            <a:ext cx="2376322" cy="1700351"/>
          </a:xfrm>
          <a:prstGeom prst="rect">
            <a:avLst/>
          </a:prstGeom>
        </p:spPr>
      </p:pic>
      <p:pic>
        <p:nvPicPr>
          <p:cNvPr id="6" name="Picture 5" descr="Chart&#10;&#10;Description automatically generated">
            <a:extLst>
              <a:ext uri="{FF2B5EF4-FFF2-40B4-BE49-F238E27FC236}">
                <a16:creationId xmlns:a16="http://schemas.microsoft.com/office/drawing/2014/main" id="{1E8D2941-3652-21A4-8979-8752B4211896}"/>
              </a:ext>
            </a:extLst>
          </p:cNvPr>
          <p:cNvPicPr>
            <a:picLocks noChangeAspect="1"/>
          </p:cNvPicPr>
          <p:nvPr/>
        </p:nvPicPr>
        <p:blipFill>
          <a:blip r:embed="rId3"/>
          <a:stretch>
            <a:fillRect/>
          </a:stretch>
        </p:blipFill>
        <p:spPr>
          <a:xfrm>
            <a:off x="4934838" y="2665079"/>
            <a:ext cx="1900238" cy="1359694"/>
          </a:xfrm>
          <a:prstGeom prst="rect">
            <a:avLst/>
          </a:prstGeom>
        </p:spPr>
      </p:pic>
      <p:pic>
        <p:nvPicPr>
          <p:cNvPr id="7" name="Picture 6" descr="Chart&#10;&#10;Description automatically generated">
            <a:extLst>
              <a:ext uri="{FF2B5EF4-FFF2-40B4-BE49-F238E27FC236}">
                <a16:creationId xmlns:a16="http://schemas.microsoft.com/office/drawing/2014/main" id="{F6DB0CAA-A9A5-7BCF-B187-664B7B7206FC}"/>
              </a:ext>
            </a:extLst>
          </p:cNvPr>
          <p:cNvPicPr>
            <a:picLocks noChangeAspect="1"/>
          </p:cNvPicPr>
          <p:nvPr/>
        </p:nvPicPr>
        <p:blipFill>
          <a:blip r:embed="rId4"/>
          <a:stretch>
            <a:fillRect/>
          </a:stretch>
        </p:blipFill>
        <p:spPr>
          <a:xfrm>
            <a:off x="4988244" y="5231976"/>
            <a:ext cx="1900238" cy="1359694"/>
          </a:xfrm>
          <a:prstGeom prst="rect">
            <a:avLst/>
          </a:prstGeom>
        </p:spPr>
      </p:pic>
      <p:sp>
        <p:nvSpPr>
          <p:cNvPr id="8" name="TextBox 7">
            <a:extLst>
              <a:ext uri="{FF2B5EF4-FFF2-40B4-BE49-F238E27FC236}">
                <a16:creationId xmlns:a16="http://schemas.microsoft.com/office/drawing/2014/main" id="{230F09F6-46CF-AF67-DD31-F5376E75A9D7}"/>
              </a:ext>
            </a:extLst>
          </p:cNvPr>
          <p:cNvSpPr txBox="1"/>
          <p:nvPr/>
        </p:nvSpPr>
        <p:spPr>
          <a:xfrm>
            <a:off x="6119150" y="2768572"/>
            <a:ext cx="476794" cy="261610"/>
          </a:xfrm>
          <a:prstGeom prst="rect">
            <a:avLst/>
          </a:prstGeom>
          <a:noFill/>
        </p:spPr>
        <p:txBody>
          <a:bodyPr wrap="square" rtlCol="0">
            <a:spAutoFit/>
          </a:bodyPr>
          <a:lstStyle/>
          <a:p>
            <a:r>
              <a:rPr lang="en-GB" sz="1100" dirty="0">
                <a:latin typeface="+mj-lt"/>
                <a:cs typeface="Arial" panose="020B0604020202020204" pitchFamily="34" charset="0"/>
              </a:rPr>
              <a:t>X K</a:t>
            </a:r>
            <a:r>
              <a:rPr lang="el-GR" sz="1100" baseline="-25000" dirty="0">
                <a:latin typeface="+mj-lt"/>
                <a:cs typeface="Arial" panose="020B0604020202020204" pitchFamily="34" charset="0"/>
              </a:rPr>
              <a:t>β</a:t>
            </a:r>
            <a:endParaRPr lang="en-GB" sz="1100" dirty="0">
              <a:latin typeface="+mj-lt"/>
              <a:cs typeface="Arial" panose="020B0604020202020204" pitchFamily="34" charset="0"/>
            </a:endParaRPr>
          </a:p>
        </p:txBody>
      </p:sp>
      <p:sp>
        <p:nvSpPr>
          <p:cNvPr id="9" name="TextBox 8">
            <a:extLst>
              <a:ext uri="{FF2B5EF4-FFF2-40B4-BE49-F238E27FC236}">
                <a16:creationId xmlns:a16="http://schemas.microsoft.com/office/drawing/2014/main" id="{8A08113E-1C71-8DBE-6D96-9BCD2B0B2839}"/>
              </a:ext>
            </a:extLst>
          </p:cNvPr>
          <p:cNvSpPr txBox="1"/>
          <p:nvPr/>
        </p:nvSpPr>
        <p:spPr>
          <a:xfrm>
            <a:off x="6054092" y="5425972"/>
            <a:ext cx="715193" cy="200055"/>
          </a:xfrm>
          <a:prstGeom prst="rect">
            <a:avLst/>
          </a:prstGeom>
          <a:noFill/>
        </p:spPr>
        <p:txBody>
          <a:bodyPr wrap="square" rtlCol="0">
            <a:spAutoFit/>
          </a:bodyPr>
          <a:lstStyle/>
          <a:p>
            <a:r>
              <a:rPr lang="en-GB" sz="700" dirty="0">
                <a:latin typeface="+mj-lt"/>
                <a:cs typeface="Arial" panose="020B0604020202020204" pitchFamily="34" charset="0"/>
              </a:rPr>
              <a:t>X K</a:t>
            </a:r>
            <a:r>
              <a:rPr lang="en-GB" sz="700" baseline="-25000" dirty="0">
                <a:latin typeface="+mj-lt"/>
                <a:cs typeface="Arial" panose="020B0604020202020204" pitchFamily="34" charset="0"/>
              </a:rPr>
              <a:t>α</a:t>
            </a:r>
            <a:r>
              <a:rPr lang="en-GB" sz="700" dirty="0">
                <a:latin typeface="+mj-lt"/>
                <a:cs typeface="Arial" panose="020B0604020202020204" pitchFamily="34" charset="0"/>
              </a:rPr>
              <a:t>-Ge esc.</a:t>
            </a:r>
          </a:p>
        </p:txBody>
      </p:sp>
      <p:grpSp>
        <p:nvGrpSpPr>
          <p:cNvPr id="10" name="Group 9">
            <a:extLst>
              <a:ext uri="{FF2B5EF4-FFF2-40B4-BE49-F238E27FC236}">
                <a16:creationId xmlns:a16="http://schemas.microsoft.com/office/drawing/2014/main" id="{C620432B-FCE6-7B51-F8F3-FB6FFD9C5CB7}"/>
              </a:ext>
            </a:extLst>
          </p:cNvPr>
          <p:cNvGrpSpPr/>
          <p:nvPr/>
        </p:nvGrpSpPr>
        <p:grpSpPr>
          <a:xfrm>
            <a:off x="281803" y="3221662"/>
            <a:ext cx="4665076" cy="2862962"/>
            <a:chOff x="339022" y="1045205"/>
            <a:chExt cx="5924006" cy="3038089"/>
          </a:xfrm>
        </p:grpSpPr>
        <p:pic>
          <p:nvPicPr>
            <p:cNvPr id="11" name="Picture 10" descr="Chart, scatter chart&#10;&#10;Description automatically generated">
              <a:extLst>
                <a:ext uri="{FF2B5EF4-FFF2-40B4-BE49-F238E27FC236}">
                  <a16:creationId xmlns:a16="http://schemas.microsoft.com/office/drawing/2014/main" id="{136B66E8-A627-00D0-04B1-1E5E8212053C}"/>
                </a:ext>
              </a:extLst>
            </p:cNvPr>
            <p:cNvPicPr>
              <a:picLocks noChangeAspect="1"/>
            </p:cNvPicPr>
            <p:nvPr/>
          </p:nvPicPr>
          <p:blipFill>
            <a:blip r:embed="rId5"/>
            <a:stretch>
              <a:fillRect/>
            </a:stretch>
          </p:blipFill>
          <p:spPr>
            <a:xfrm>
              <a:off x="339022" y="1045205"/>
              <a:ext cx="5924006" cy="2965580"/>
            </a:xfrm>
            <a:prstGeom prst="rect">
              <a:avLst/>
            </a:prstGeom>
          </p:spPr>
        </p:pic>
        <p:sp>
          <p:nvSpPr>
            <p:cNvPr id="12" name="TextBox 11">
              <a:extLst>
                <a:ext uri="{FF2B5EF4-FFF2-40B4-BE49-F238E27FC236}">
                  <a16:creationId xmlns:a16="http://schemas.microsoft.com/office/drawing/2014/main" id="{408269EC-44FA-2EED-7FCD-5E601154FFCD}"/>
                </a:ext>
              </a:extLst>
            </p:cNvPr>
            <p:cNvSpPr txBox="1"/>
            <p:nvPr/>
          </p:nvSpPr>
          <p:spPr>
            <a:xfrm>
              <a:off x="4252112" y="3813846"/>
              <a:ext cx="1799155" cy="269448"/>
            </a:xfrm>
            <a:prstGeom prst="rect">
              <a:avLst/>
            </a:prstGeom>
            <a:solidFill>
              <a:schemeClr val="bg1"/>
            </a:solidFill>
          </p:spPr>
          <p:txBody>
            <a:bodyPr wrap="square" rtlCol="0">
              <a:spAutoFit/>
            </a:bodyPr>
            <a:lstStyle/>
            <a:p>
              <a:r>
                <a:rPr lang="en-GB" sz="1050" dirty="0">
                  <a:latin typeface="+mj-lt"/>
                  <a:cs typeface="Arial" panose="020B0604020202020204" pitchFamily="34" charset="0"/>
                </a:rPr>
                <a:t>Electron Energy [keV]</a:t>
              </a:r>
            </a:p>
          </p:txBody>
        </p:sp>
        <p:sp>
          <p:nvSpPr>
            <p:cNvPr id="13" name="TextBox 12">
              <a:extLst>
                <a:ext uri="{FF2B5EF4-FFF2-40B4-BE49-F238E27FC236}">
                  <a16:creationId xmlns:a16="http://schemas.microsoft.com/office/drawing/2014/main" id="{7AAE645A-A38D-94CD-BCDC-078CD5BB0F22}"/>
                </a:ext>
              </a:extLst>
            </p:cNvPr>
            <p:cNvSpPr txBox="1"/>
            <p:nvPr/>
          </p:nvSpPr>
          <p:spPr>
            <a:xfrm rot="16200000">
              <a:off x="-118755" y="1751180"/>
              <a:ext cx="1404257" cy="253916"/>
            </a:xfrm>
            <a:prstGeom prst="rect">
              <a:avLst/>
            </a:prstGeom>
            <a:solidFill>
              <a:schemeClr val="bg1"/>
            </a:solidFill>
          </p:spPr>
          <p:txBody>
            <a:bodyPr wrap="square" rtlCol="0">
              <a:spAutoFit/>
            </a:bodyPr>
            <a:lstStyle/>
            <a:p>
              <a:r>
                <a:rPr lang="en-GB" sz="1050" dirty="0">
                  <a:latin typeface="+mj-lt"/>
                  <a:cs typeface="Arial" panose="020B0604020202020204" pitchFamily="34" charset="0"/>
                </a:rPr>
                <a:t>Photon Energy [keV]</a:t>
              </a:r>
            </a:p>
          </p:txBody>
        </p:sp>
      </p:grpSp>
      <p:grpSp>
        <p:nvGrpSpPr>
          <p:cNvPr id="14" name="Group 13">
            <a:extLst>
              <a:ext uri="{FF2B5EF4-FFF2-40B4-BE49-F238E27FC236}">
                <a16:creationId xmlns:a16="http://schemas.microsoft.com/office/drawing/2014/main" id="{76C8385E-BAF9-22B8-A8DE-EC23A4542105}"/>
              </a:ext>
            </a:extLst>
          </p:cNvPr>
          <p:cNvGrpSpPr/>
          <p:nvPr/>
        </p:nvGrpSpPr>
        <p:grpSpPr>
          <a:xfrm>
            <a:off x="4921443" y="4064415"/>
            <a:ext cx="1900238" cy="1244626"/>
            <a:chOff x="9046437" y="2262913"/>
            <a:chExt cx="1900238" cy="1244626"/>
          </a:xfrm>
        </p:grpSpPr>
        <p:pic>
          <p:nvPicPr>
            <p:cNvPr id="15" name="Picture 14" descr="A picture containing chart&#10;&#10;Description automatically generated">
              <a:extLst>
                <a:ext uri="{FF2B5EF4-FFF2-40B4-BE49-F238E27FC236}">
                  <a16:creationId xmlns:a16="http://schemas.microsoft.com/office/drawing/2014/main" id="{B2B26D73-779D-0818-6AD8-516730A89E06}"/>
                </a:ext>
              </a:extLst>
            </p:cNvPr>
            <p:cNvPicPr>
              <a:picLocks noChangeAspect="1"/>
            </p:cNvPicPr>
            <p:nvPr/>
          </p:nvPicPr>
          <p:blipFill rotWithShape="1">
            <a:blip r:embed="rId6"/>
            <a:srcRect t="8463"/>
            <a:stretch/>
          </p:blipFill>
          <p:spPr>
            <a:xfrm>
              <a:off x="9046437" y="2262913"/>
              <a:ext cx="1900238" cy="1244626"/>
            </a:xfrm>
            <a:prstGeom prst="rect">
              <a:avLst/>
            </a:prstGeom>
          </p:spPr>
        </p:pic>
        <p:sp>
          <p:nvSpPr>
            <p:cNvPr id="16" name="TextBox 15">
              <a:extLst>
                <a:ext uri="{FF2B5EF4-FFF2-40B4-BE49-F238E27FC236}">
                  <a16:creationId xmlns:a16="http://schemas.microsoft.com/office/drawing/2014/main" id="{E1847D8C-A9EB-7979-0B53-383D19CA6EA8}"/>
                </a:ext>
              </a:extLst>
            </p:cNvPr>
            <p:cNvSpPr txBox="1"/>
            <p:nvPr/>
          </p:nvSpPr>
          <p:spPr>
            <a:xfrm>
              <a:off x="10231485" y="2262913"/>
              <a:ext cx="476794" cy="261610"/>
            </a:xfrm>
            <a:prstGeom prst="rect">
              <a:avLst/>
            </a:prstGeom>
            <a:noFill/>
          </p:spPr>
          <p:txBody>
            <a:bodyPr wrap="square" rtlCol="0">
              <a:spAutoFit/>
            </a:bodyPr>
            <a:lstStyle/>
            <a:p>
              <a:r>
                <a:rPr lang="en-GB" sz="1100" dirty="0">
                  <a:latin typeface="+mj-lt"/>
                  <a:cs typeface="Arial" panose="020B0604020202020204" pitchFamily="34" charset="0"/>
                </a:rPr>
                <a:t>X K</a:t>
              </a:r>
              <a:r>
                <a:rPr lang="en-GB" sz="1100" baseline="-25000" dirty="0">
                  <a:latin typeface="+mj-lt"/>
                  <a:cs typeface="Arial" panose="020B0604020202020204" pitchFamily="34" charset="0"/>
                </a:rPr>
                <a:t>α</a:t>
              </a:r>
              <a:endParaRPr lang="en-GB" sz="1100" dirty="0">
                <a:latin typeface="+mj-lt"/>
                <a:cs typeface="Arial" panose="020B0604020202020204" pitchFamily="34" charset="0"/>
              </a:endParaRPr>
            </a:p>
          </p:txBody>
        </p:sp>
        <p:sp>
          <p:nvSpPr>
            <p:cNvPr id="17" name="TextBox 16">
              <a:extLst>
                <a:ext uri="{FF2B5EF4-FFF2-40B4-BE49-F238E27FC236}">
                  <a16:creationId xmlns:a16="http://schemas.microsoft.com/office/drawing/2014/main" id="{D823639E-09AD-EAE2-4FE6-B68859C9662C}"/>
                </a:ext>
              </a:extLst>
            </p:cNvPr>
            <p:cNvSpPr txBox="1"/>
            <p:nvPr/>
          </p:nvSpPr>
          <p:spPr>
            <a:xfrm>
              <a:off x="9288307" y="2296099"/>
              <a:ext cx="765810" cy="230832"/>
            </a:xfrm>
            <a:prstGeom prst="rect">
              <a:avLst/>
            </a:prstGeom>
            <a:noFill/>
          </p:spPr>
          <p:txBody>
            <a:bodyPr wrap="square" rtlCol="0">
              <a:spAutoFit/>
            </a:bodyPr>
            <a:lstStyle/>
            <a:p>
              <a:r>
                <a:rPr lang="en-GB" sz="900" dirty="0">
                  <a:latin typeface="+mj-lt"/>
                  <a:cs typeface="Arial" panose="020B0604020202020204" pitchFamily="34" charset="0"/>
                </a:rPr>
                <a:t>129 keV </a:t>
              </a:r>
              <a:r>
                <a:rPr lang="en-GB" sz="900" i="1" dirty="0">
                  <a:latin typeface="+mj-lt"/>
                  <a:cs typeface="Arial" panose="020B0604020202020204" pitchFamily="34" charset="0"/>
                </a:rPr>
                <a:t>e</a:t>
              </a:r>
              <a:r>
                <a:rPr lang="en-GB" sz="900" i="1" baseline="30000" dirty="0">
                  <a:latin typeface="+mj-lt"/>
                  <a:cs typeface="Arial" panose="020B0604020202020204" pitchFamily="34" charset="0"/>
                </a:rPr>
                <a:t>-</a:t>
              </a:r>
              <a:endParaRPr lang="en-GB" sz="900" i="1" dirty="0">
                <a:latin typeface="+mj-lt"/>
                <a:cs typeface="Arial" panose="020B0604020202020204" pitchFamily="34" charset="0"/>
              </a:endParaRPr>
            </a:p>
          </p:txBody>
        </p:sp>
        <p:cxnSp>
          <p:nvCxnSpPr>
            <p:cNvPr id="18" name="Connector: Elbow 17">
              <a:extLst>
                <a:ext uri="{FF2B5EF4-FFF2-40B4-BE49-F238E27FC236}">
                  <a16:creationId xmlns:a16="http://schemas.microsoft.com/office/drawing/2014/main" id="{90846E5A-2E99-7C88-7242-E064FD8758A9}"/>
                </a:ext>
              </a:extLst>
            </p:cNvPr>
            <p:cNvCxnSpPr>
              <a:cxnSpLocks/>
            </p:cNvCxnSpPr>
            <p:nvPr/>
          </p:nvCxnSpPr>
          <p:spPr>
            <a:xfrm rot="16200000" flipH="1">
              <a:off x="9700570" y="2464917"/>
              <a:ext cx="206620" cy="226151"/>
            </a:xfrm>
            <a:prstGeom prst="bentConnector2">
              <a:avLst/>
            </a:prstGeom>
            <a:ln w="190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922411A8-2914-5CF7-4AA8-3454D45CC475}"/>
              </a:ext>
            </a:extLst>
          </p:cNvPr>
          <p:cNvSpPr txBox="1"/>
          <p:nvPr/>
        </p:nvSpPr>
        <p:spPr>
          <a:xfrm>
            <a:off x="5119147" y="2782873"/>
            <a:ext cx="765810" cy="230832"/>
          </a:xfrm>
          <a:prstGeom prst="rect">
            <a:avLst/>
          </a:prstGeom>
          <a:noFill/>
        </p:spPr>
        <p:txBody>
          <a:bodyPr wrap="square" rtlCol="0">
            <a:spAutoFit/>
          </a:bodyPr>
          <a:lstStyle/>
          <a:p>
            <a:r>
              <a:rPr lang="en-GB" sz="900" dirty="0">
                <a:latin typeface="+mj-lt"/>
                <a:cs typeface="Arial" panose="020B0604020202020204" pitchFamily="34" charset="0"/>
              </a:rPr>
              <a:t>129 keV </a:t>
            </a:r>
            <a:r>
              <a:rPr lang="en-GB" sz="900" i="1" dirty="0">
                <a:latin typeface="+mj-lt"/>
                <a:cs typeface="Arial" panose="020B0604020202020204" pitchFamily="34" charset="0"/>
              </a:rPr>
              <a:t>e</a:t>
            </a:r>
            <a:r>
              <a:rPr lang="en-GB" sz="900" i="1" baseline="30000" dirty="0">
                <a:latin typeface="+mj-lt"/>
                <a:cs typeface="Arial" panose="020B0604020202020204" pitchFamily="34" charset="0"/>
              </a:rPr>
              <a:t>-</a:t>
            </a:r>
            <a:endParaRPr lang="en-GB" sz="900" i="1" dirty="0">
              <a:latin typeface="+mj-lt"/>
              <a:cs typeface="Arial" panose="020B0604020202020204" pitchFamily="34" charset="0"/>
            </a:endParaRPr>
          </a:p>
        </p:txBody>
      </p:sp>
      <p:sp>
        <p:nvSpPr>
          <p:cNvPr id="20" name="TextBox 19">
            <a:extLst>
              <a:ext uri="{FF2B5EF4-FFF2-40B4-BE49-F238E27FC236}">
                <a16:creationId xmlns:a16="http://schemas.microsoft.com/office/drawing/2014/main" id="{1E388E83-E333-D7D8-5991-A6231E5CD4D9}"/>
              </a:ext>
            </a:extLst>
          </p:cNvPr>
          <p:cNvSpPr txBox="1"/>
          <p:nvPr/>
        </p:nvSpPr>
        <p:spPr>
          <a:xfrm>
            <a:off x="5179823" y="5395195"/>
            <a:ext cx="765810" cy="230832"/>
          </a:xfrm>
          <a:prstGeom prst="rect">
            <a:avLst/>
          </a:prstGeom>
          <a:noFill/>
        </p:spPr>
        <p:txBody>
          <a:bodyPr wrap="square" rtlCol="0">
            <a:spAutoFit/>
          </a:bodyPr>
          <a:lstStyle/>
          <a:p>
            <a:r>
              <a:rPr lang="en-GB" sz="900" dirty="0">
                <a:latin typeface="+mj-lt"/>
                <a:cs typeface="Arial" panose="020B0604020202020204" pitchFamily="34" charset="0"/>
              </a:rPr>
              <a:t>129 keV </a:t>
            </a:r>
            <a:r>
              <a:rPr lang="en-GB" sz="900" i="1" dirty="0">
                <a:latin typeface="+mj-lt"/>
                <a:cs typeface="Arial" panose="020B0604020202020204" pitchFamily="34" charset="0"/>
              </a:rPr>
              <a:t>e</a:t>
            </a:r>
            <a:r>
              <a:rPr lang="en-GB" sz="900" i="1" baseline="30000" dirty="0">
                <a:latin typeface="+mj-lt"/>
                <a:cs typeface="Arial" panose="020B0604020202020204" pitchFamily="34" charset="0"/>
              </a:rPr>
              <a:t>-</a:t>
            </a:r>
            <a:endParaRPr lang="en-GB" sz="900" i="1" dirty="0">
              <a:latin typeface="+mj-lt"/>
              <a:cs typeface="Arial" panose="020B0604020202020204" pitchFamily="34" charset="0"/>
            </a:endParaRPr>
          </a:p>
        </p:txBody>
      </p:sp>
      <p:cxnSp>
        <p:nvCxnSpPr>
          <p:cNvPr id="21" name="Connector: Elbow 20">
            <a:extLst>
              <a:ext uri="{FF2B5EF4-FFF2-40B4-BE49-F238E27FC236}">
                <a16:creationId xmlns:a16="http://schemas.microsoft.com/office/drawing/2014/main" id="{6F9FD046-01BF-06A7-F2B4-E76E41D4A175}"/>
              </a:ext>
            </a:extLst>
          </p:cNvPr>
          <p:cNvCxnSpPr>
            <a:cxnSpLocks/>
          </p:cNvCxnSpPr>
          <p:nvPr/>
        </p:nvCxnSpPr>
        <p:spPr>
          <a:xfrm rot="16200000" flipH="1">
            <a:off x="5577528" y="5572861"/>
            <a:ext cx="206620" cy="226151"/>
          </a:xfrm>
          <a:prstGeom prst="bentConnector2">
            <a:avLst/>
          </a:prstGeom>
          <a:ln w="190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C52BBBC3-8737-8161-2BCD-EE7896CCCE62}"/>
              </a:ext>
            </a:extLst>
          </p:cNvPr>
          <p:cNvCxnSpPr>
            <a:cxnSpLocks/>
          </p:cNvCxnSpPr>
          <p:nvPr/>
        </p:nvCxnSpPr>
        <p:spPr>
          <a:xfrm rot="16200000" flipH="1">
            <a:off x="5518690" y="2960539"/>
            <a:ext cx="206620" cy="226151"/>
          </a:xfrm>
          <a:prstGeom prst="bentConnector2">
            <a:avLst/>
          </a:prstGeom>
          <a:ln w="190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pic>
        <p:nvPicPr>
          <p:cNvPr id="23" name="Picture 22" descr="Chart&#10;&#10;Description automatically generated">
            <a:extLst>
              <a:ext uri="{FF2B5EF4-FFF2-40B4-BE49-F238E27FC236}">
                <a16:creationId xmlns:a16="http://schemas.microsoft.com/office/drawing/2014/main" id="{2CC5333A-CFA5-683A-D068-6BA1A83FF62A}"/>
              </a:ext>
            </a:extLst>
          </p:cNvPr>
          <p:cNvPicPr>
            <a:picLocks noChangeAspect="1"/>
          </p:cNvPicPr>
          <p:nvPr/>
        </p:nvPicPr>
        <p:blipFill rotWithShape="1">
          <a:blip r:embed="rId7"/>
          <a:srcRect l="7049" t="10535" r="22105" b="6345"/>
          <a:stretch/>
        </p:blipFill>
        <p:spPr>
          <a:xfrm>
            <a:off x="1943645" y="3597790"/>
            <a:ext cx="2571871" cy="1510539"/>
          </a:xfrm>
          <a:prstGeom prst="rect">
            <a:avLst/>
          </a:prstGeom>
          <a:ln>
            <a:solidFill>
              <a:schemeClr val="tx1"/>
            </a:solidFill>
          </a:ln>
        </p:spPr>
      </p:pic>
      <p:cxnSp>
        <p:nvCxnSpPr>
          <p:cNvPr id="24" name="Straight Arrow Connector 23">
            <a:extLst>
              <a:ext uri="{FF2B5EF4-FFF2-40B4-BE49-F238E27FC236}">
                <a16:creationId xmlns:a16="http://schemas.microsoft.com/office/drawing/2014/main" id="{42C675DF-E33A-6C17-7CB9-EE4FB05D603C}"/>
              </a:ext>
            </a:extLst>
          </p:cNvPr>
          <p:cNvCxnSpPr>
            <a:cxnSpLocks/>
          </p:cNvCxnSpPr>
          <p:nvPr/>
        </p:nvCxnSpPr>
        <p:spPr>
          <a:xfrm>
            <a:off x="4087957" y="4111847"/>
            <a:ext cx="896974" cy="238778"/>
          </a:xfrm>
          <a:prstGeom prst="straightConnector1">
            <a:avLst/>
          </a:prstGeom>
          <a:ln w="38100">
            <a:tailEnd type="arrow"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19DF94E-6D12-E6BF-CFAF-71158B5075C3}"/>
              </a:ext>
            </a:extLst>
          </p:cNvPr>
          <p:cNvCxnSpPr>
            <a:cxnSpLocks/>
          </p:cNvCxnSpPr>
          <p:nvPr/>
        </p:nvCxnSpPr>
        <p:spPr>
          <a:xfrm flipV="1">
            <a:off x="4087957" y="3339870"/>
            <a:ext cx="910369" cy="617010"/>
          </a:xfrm>
          <a:prstGeom prst="straightConnector1">
            <a:avLst/>
          </a:prstGeom>
          <a:ln w="38100">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7FFAB9-80BB-05CC-7E41-9004487FE386}"/>
              </a:ext>
            </a:extLst>
          </p:cNvPr>
          <p:cNvCxnSpPr>
            <a:cxnSpLocks/>
          </p:cNvCxnSpPr>
          <p:nvPr/>
        </p:nvCxnSpPr>
        <p:spPr>
          <a:xfrm>
            <a:off x="4131462" y="4436779"/>
            <a:ext cx="866864" cy="949199"/>
          </a:xfrm>
          <a:prstGeom prst="straightConnector1">
            <a:avLst/>
          </a:prstGeom>
          <a:ln w="38100">
            <a:tailEnd type="arrow" w="sm" len="sm"/>
          </a:ln>
        </p:spPr>
        <p:style>
          <a:lnRef idx="1">
            <a:schemeClr val="accent1"/>
          </a:lnRef>
          <a:fillRef idx="0">
            <a:schemeClr val="accent1"/>
          </a:fillRef>
          <a:effectRef idx="0">
            <a:schemeClr val="accent1"/>
          </a:effectRef>
          <a:fontRef idx="minor">
            <a:schemeClr val="tx1"/>
          </a:fontRef>
        </p:style>
      </p:cxnSp>
      <p:sp>
        <p:nvSpPr>
          <p:cNvPr id="27" name="Right Brace 26">
            <a:extLst>
              <a:ext uri="{FF2B5EF4-FFF2-40B4-BE49-F238E27FC236}">
                <a16:creationId xmlns:a16="http://schemas.microsoft.com/office/drawing/2014/main" id="{0ABD724F-208F-D8EB-87ED-F8EB996AE36D}"/>
              </a:ext>
            </a:extLst>
          </p:cNvPr>
          <p:cNvSpPr/>
          <p:nvPr/>
        </p:nvSpPr>
        <p:spPr>
          <a:xfrm rot="16200000">
            <a:off x="2859866" y="3085176"/>
            <a:ext cx="256032" cy="1449570"/>
          </a:xfrm>
          <a:prstGeom prst="rightBrace">
            <a:avLst>
              <a:gd name="adj1" fmla="val 89965"/>
              <a:gd name="adj2" fmla="val 48197"/>
            </a:avLst>
          </a:prstGeom>
          <a:ln w="38100">
            <a:solidFill>
              <a:srgbClr val="301C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mj-lt"/>
            </a:endParaRPr>
          </a:p>
        </p:txBody>
      </p:sp>
      <p:cxnSp>
        <p:nvCxnSpPr>
          <p:cNvPr id="28" name="Straight Connector 27">
            <a:extLst>
              <a:ext uri="{FF2B5EF4-FFF2-40B4-BE49-F238E27FC236}">
                <a16:creationId xmlns:a16="http://schemas.microsoft.com/office/drawing/2014/main" id="{B874680B-61F2-DEBA-05DA-1C3C1205D989}"/>
              </a:ext>
            </a:extLst>
          </p:cNvPr>
          <p:cNvCxnSpPr/>
          <p:nvPr/>
        </p:nvCxnSpPr>
        <p:spPr>
          <a:xfrm>
            <a:off x="2964233" y="3390697"/>
            <a:ext cx="0" cy="291247"/>
          </a:xfrm>
          <a:prstGeom prst="line">
            <a:avLst/>
          </a:prstGeom>
          <a:ln w="38100">
            <a:solidFill>
              <a:srgbClr val="301C4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57C806D-7782-C729-BD1D-8B7EA8E2F6ED}"/>
              </a:ext>
            </a:extLst>
          </p:cNvPr>
          <p:cNvSpPr txBox="1"/>
          <p:nvPr/>
        </p:nvSpPr>
        <p:spPr>
          <a:xfrm>
            <a:off x="1240196" y="2958130"/>
            <a:ext cx="3631830" cy="430887"/>
          </a:xfrm>
          <a:prstGeom prst="rect">
            <a:avLst/>
          </a:prstGeom>
          <a:noFill/>
        </p:spPr>
        <p:txBody>
          <a:bodyPr wrap="square" rtlCol="0">
            <a:spAutoFit/>
          </a:bodyPr>
          <a:lstStyle/>
          <a:p>
            <a:r>
              <a:rPr lang="en-GB" sz="1100" dirty="0">
                <a:latin typeface="+mj-lt"/>
                <a:cs typeface="Arial" panose="020B0604020202020204" pitchFamily="34" charset="0"/>
              </a:rPr>
              <a:t>Straggled/backscattered conversion electrons. It is possible to “add” this signal, but only if Xe-133m is not in the sample.</a:t>
            </a:r>
          </a:p>
        </p:txBody>
      </p:sp>
      <p:cxnSp>
        <p:nvCxnSpPr>
          <p:cNvPr id="30" name="Straight Arrow Connector 29">
            <a:extLst>
              <a:ext uri="{FF2B5EF4-FFF2-40B4-BE49-F238E27FC236}">
                <a16:creationId xmlns:a16="http://schemas.microsoft.com/office/drawing/2014/main" id="{71D6995F-E243-34EE-79C7-D18B3D0F4127}"/>
              </a:ext>
            </a:extLst>
          </p:cNvPr>
          <p:cNvCxnSpPr>
            <a:cxnSpLocks/>
          </p:cNvCxnSpPr>
          <p:nvPr/>
        </p:nvCxnSpPr>
        <p:spPr>
          <a:xfrm>
            <a:off x="6888482" y="4523837"/>
            <a:ext cx="233216" cy="0"/>
          </a:xfrm>
          <a:prstGeom prst="straightConnector1">
            <a:avLst/>
          </a:prstGeom>
          <a:ln w="38100">
            <a:tailEnd type="arrow" w="sm" len="sm"/>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1D696C0-72CA-5B59-108E-8024AB2AF108}"/>
              </a:ext>
            </a:extLst>
          </p:cNvPr>
          <p:cNvCxnSpPr/>
          <p:nvPr/>
        </p:nvCxnSpPr>
        <p:spPr>
          <a:xfrm>
            <a:off x="6888482" y="2761266"/>
            <a:ext cx="0" cy="388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4E3B19-25F4-A219-54EB-BB484C0C3A88}"/>
              </a:ext>
            </a:extLst>
          </p:cNvPr>
          <p:cNvCxnSpPr>
            <a:cxnSpLocks/>
          </p:cNvCxnSpPr>
          <p:nvPr/>
        </p:nvCxnSpPr>
        <p:spPr>
          <a:xfrm flipH="1">
            <a:off x="6692541" y="2783040"/>
            <a:ext cx="2024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D5A7D5-F141-5F36-06E7-802E5C584D7C}"/>
              </a:ext>
            </a:extLst>
          </p:cNvPr>
          <p:cNvCxnSpPr>
            <a:cxnSpLocks/>
          </p:cNvCxnSpPr>
          <p:nvPr/>
        </p:nvCxnSpPr>
        <p:spPr>
          <a:xfrm flipH="1">
            <a:off x="6692541" y="6625697"/>
            <a:ext cx="20247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6111160-CE40-8E0F-9898-16E23BEE3E30}"/>
              </a:ext>
            </a:extLst>
          </p:cNvPr>
          <p:cNvSpPr txBox="1"/>
          <p:nvPr/>
        </p:nvSpPr>
        <p:spPr>
          <a:xfrm>
            <a:off x="7487821" y="3875472"/>
            <a:ext cx="765810" cy="230832"/>
          </a:xfrm>
          <a:prstGeom prst="rect">
            <a:avLst/>
          </a:prstGeom>
          <a:noFill/>
        </p:spPr>
        <p:txBody>
          <a:bodyPr wrap="square" rtlCol="0">
            <a:spAutoFit/>
          </a:bodyPr>
          <a:lstStyle/>
          <a:p>
            <a:r>
              <a:rPr lang="en-GB" sz="900" dirty="0">
                <a:latin typeface="+mj-lt"/>
                <a:cs typeface="Arial" panose="020B0604020202020204" pitchFamily="34" charset="0"/>
              </a:rPr>
              <a:t>129 keV </a:t>
            </a:r>
            <a:r>
              <a:rPr lang="en-GB" sz="900" i="1" dirty="0">
                <a:latin typeface="+mj-lt"/>
                <a:cs typeface="Arial" panose="020B0604020202020204" pitchFamily="34" charset="0"/>
              </a:rPr>
              <a:t>e</a:t>
            </a:r>
            <a:r>
              <a:rPr lang="en-GB" sz="900" i="1" baseline="30000" dirty="0">
                <a:latin typeface="+mj-lt"/>
                <a:cs typeface="Arial" panose="020B0604020202020204" pitchFamily="34" charset="0"/>
              </a:rPr>
              <a:t>-</a:t>
            </a:r>
            <a:endParaRPr lang="en-GB" sz="900" i="1" dirty="0">
              <a:latin typeface="+mj-lt"/>
              <a:cs typeface="Arial" panose="020B0604020202020204" pitchFamily="34" charset="0"/>
            </a:endParaRPr>
          </a:p>
        </p:txBody>
      </p:sp>
      <p:cxnSp>
        <p:nvCxnSpPr>
          <p:cNvPr id="35" name="Connector: Elbow 34">
            <a:extLst>
              <a:ext uri="{FF2B5EF4-FFF2-40B4-BE49-F238E27FC236}">
                <a16:creationId xmlns:a16="http://schemas.microsoft.com/office/drawing/2014/main" id="{CD35158F-67D6-E4A7-A09F-06E2FD0D3559}"/>
              </a:ext>
            </a:extLst>
          </p:cNvPr>
          <p:cNvCxnSpPr>
            <a:cxnSpLocks/>
          </p:cNvCxnSpPr>
          <p:nvPr/>
        </p:nvCxnSpPr>
        <p:spPr>
          <a:xfrm rot="16200000" flipH="1">
            <a:off x="7887364" y="4053138"/>
            <a:ext cx="206620" cy="226151"/>
          </a:xfrm>
          <a:prstGeom prst="bentConnector2">
            <a:avLst/>
          </a:prstGeom>
          <a:ln w="190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F365494-BC61-CABD-57C1-84B0E723E180}"/>
              </a:ext>
            </a:extLst>
          </p:cNvPr>
          <p:cNvSpPr txBox="1"/>
          <p:nvPr/>
        </p:nvSpPr>
        <p:spPr>
          <a:xfrm>
            <a:off x="7363277" y="3213069"/>
            <a:ext cx="1856012" cy="769441"/>
          </a:xfrm>
          <a:prstGeom prst="rect">
            <a:avLst/>
          </a:prstGeom>
          <a:noFill/>
        </p:spPr>
        <p:txBody>
          <a:bodyPr wrap="square" rtlCol="0">
            <a:spAutoFit/>
          </a:bodyPr>
          <a:lstStyle/>
          <a:p>
            <a:r>
              <a:rPr lang="en-GB" sz="1100" dirty="0">
                <a:latin typeface="+mj-lt"/>
                <a:cs typeface="Arial" panose="020B0604020202020204" pitchFamily="34" charset="0"/>
              </a:rPr>
              <a:t>Multi-gate summed spectrum – enhance efficiency of 129 keV conversion electron</a:t>
            </a:r>
          </a:p>
        </p:txBody>
      </p:sp>
      <p:sp>
        <p:nvSpPr>
          <p:cNvPr id="37" name="Rectangle: Rounded Corners 36">
            <a:extLst>
              <a:ext uri="{FF2B5EF4-FFF2-40B4-BE49-F238E27FC236}">
                <a16:creationId xmlns:a16="http://schemas.microsoft.com/office/drawing/2014/main" id="{1B1C0967-25A8-6FBC-68D8-AE75E577346C}"/>
              </a:ext>
            </a:extLst>
          </p:cNvPr>
          <p:cNvSpPr/>
          <p:nvPr/>
        </p:nvSpPr>
        <p:spPr>
          <a:xfrm>
            <a:off x="92365" y="1225042"/>
            <a:ext cx="10547926" cy="1300532"/>
          </a:xfrm>
          <a:prstGeom prst="roundRect">
            <a:avLst/>
          </a:prstGeom>
          <a:noFill/>
          <a:ln w="38100">
            <a:solidFill>
              <a:srgbClr val="B1CE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mj-lt"/>
              </a:rPr>
              <a:t>Using multiple HPGe detectors increased the efficiency of the HPGe-PIPSBox system. Whilst the PIPSBox has a much greater energy resolution than a plastic scintillator, it is the HPGe detector (gamma energy resolution) that provides the most discrimination power, since it is able to separate Cs and Xe X-rays. The </a:t>
            </a:r>
            <a:r>
              <a:rPr lang="el-GR" sz="1400" dirty="0">
                <a:solidFill>
                  <a:schemeClr val="tx1"/>
                </a:solidFill>
                <a:latin typeface="+mj-lt"/>
              </a:rPr>
              <a:t>β</a:t>
            </a:r>
            <a:r>
              <a:rPr lang="en-GB" sz="1400" baseline="30000" dirty="0">
                <a:solidFill>
                  <a:schemeClr val="tx1"/>
                </a:solidFill>
                <a:latin typeface="+mj-lt"/>
              </a:rPr>
              <a:t>—</a:t>
            </a:r>
            <a:r>
              <a:rPr lang="en-GB" sz="1400" dirty="0">
                <a:solidFill>
                  <a:schemeClr val="tx1"/>
                </a:solidFill>
                <a:latin typeface="+mj-lt"/>
              </a:rPr>
              <a:t>X(Cs)-ray coincidences from the decay of </a:t>
            </a:r>
            <a:r>
              <a:rPr lang="en-GB" sz="1400" baseline="30000" dirty="0">
                <a:solidFill>
                  <a:schemeClr val="tx1"/>
                </a:solidFill>
                <a:latin typeface="+mj-lt"/>
              </a:rPr>
              <a:t>133</a:t>
            </a:r>
            <a:r>
              <a:rPr lang="en-GB" sz="1400" dirty="0">
                <a:solidFill>
                  <a:schemeClr val="tx1"/>
                </a:solidFill>
                <a:latin typeface="+mj-lt"/>
              </a:rPr>
              <a:t>Xe and </a:t>
            </a:r>
            <a:r>
              <a:rPr lang="en-GB" sz="1400" baseline="30000" dirty="0">
                <a:solidFill>
                  <a:schemeClr val="tx1"/>
                </a:solidFill>
                <a:latin typeface="+mj-lt"/>
              </a:rPr>
              <a:t>135</a:t>
            </a:r>
            <a:r>
              <a:rPr lang="en-GB" sz="1400" dirty="0">
                <a:solidFill>
                  <a:schemeClr val="tx1"/>
                </a:solidFill>
                <a:latin typeface="+mj-lt"/>
              </a:rPr>
              <a:t>Xe are better resolved from the CE-X(Xe)-ray coincidences from the decay of </a:t>
            </a:r>
            <a:r>
              <a:rPr lang="en-GB" sz="1400" baseline="30000" dirty="0">
                <a:solidFill>
                  <a:schemeClr val="tx1"/>
                </a:solidFill>
                <a:latin typeface="+mj-lt"/>
              </a:rPr>
              <a:t>131m</a:t>
            </a:r>
            <a:r>
              <a:rPr lang="en-GB" sz="1400" dirty="0">
                <a:solidFill>
                  <a:schemeClr val="tx1"/>
                </a:solidFill>
                <a:latin typeface="+mj-lt"/>
              </a:rPr>
              <a:t>Xe and </a:t>
            </a:r>
            <a:r>
              <a:rPr lang="en-GB" sz="1400" baseline="30000" dirty="0">
                <a:solidFill>
                  <a:schemeClr val="tx1"/>
                </a:solidFill>
                <a:latin typeface="+mj-lt"/>
              </a:rPr>
              <a:t>133m</a:t>
            </a:r>
            <a:r>
              <a:rPr lang="en-GB" sz="1400" dirty="0">
                <a:solidFill>
                  <a:schemeClr val="tx1"/>
                </a:solidFill>
                <a:latin typeface="+mj-lt"/>
              </a:rPr>
              <a:t>Xe. Selectively gating on the XK</a:t>
            </a:r>
            <a:r>
              <a:rPr lang="el-GR" sz="1400" baseline="-25000" dirty="0">
                <a:solidFill>
                  <a:schemeClr val="tx1"/>
                </a:solidFill>
                <a:latin typeface="+mj-lt"/>
              </a:rPr>
              <a:t>α</a:t>
            </a:r>
            <a:r>
              <a:rPr lang="en-GB" sz="1400" dirty="0">
                <a:solidFill>
                  <a:schemeClr val="tx1"/>
                </a:solidFill>
                <a:latin typeface="+mj-lt"/>
              </a:rPr>
              <a:t>, XK</a:t>
            </a:r>
            <a:r>
              <a:rPr lang="el-GR" sz="1400" baseline="-25000" dirty="0">
                <a:solidFill>
                  <a:schemeClr val="tx1"/>
                </a:solidFill>
                <a:latin typeface="+mj-lt"/>
              </a:rPr>
              <a:t>β</a:t>
            </a:r>
            <a:r>
              <a:rPr lang="en-GB" sz="1400" dirty="0">
                <a:solidFill>
                  <a:schemeClr val="tx1"/>
                </a:solidFill>
                <a:latin typeface="+mj-lt"/>
              </a:rPr>
              <a:t> and corresponding germanium escape peak, and combining them to a single “virtual” region of interest improves the detection limit. Fig. 2 demonstrates this using a </a:t>
            </a:r>
            <a:r>
              <a:rPr lang="en-GB" sz="1400" baseline="30000" dirty="0">
                <a:solidFill>
                  <a:schemeClr val="tx1"/>
                </a:solidFill>
                <a:latin typeface="+mj-lt"/>
              </a:rPr>
              <a:t>131m</a:t>
            </a:r>
            <a:r>
              <a:rPr lang="en-GB" sz="1400" dirty="0">
                <a:solidFill>
                  <a:schemeClr val="tx1"/>
                </a:solidFill>
                <a:latin typeface="+mj-lt"/>
              </a:rPr>
              <a:t>Xe measurement.</a:t>
            </a:r>
          </a:p>
        </p:txBody>
      </p:sp>
      <p:sp>
        <p:nvSpPr>
          <p:cNvPr id="38" name="Rectangle: Rounded Corners 37">
            <a:extLst>
              <a:ext uri="{FF2B5EF4-FFF2-40B4-BE49-F238E27FC236}">
                <a16:creationId xmlns:a16="http://schemas.microsoft.com/office/drawing/2014/main" id="{B0D7F7DE-84E2-0256-2E30-FB27FE7AECFE}"/>
              </a:ext>
            </a:extLst>
          </p:cNvPr>
          <p:cNvSpPr/>
          <p:nvPr/>
        </p:nvSpPr>
        <p:spPr>
          <a:xfrm>
            <a:off x="574204" y="6084158"/>
            <a:ext cx="935852" cy="430185"/>
          </a:xfrm>
          <a:prstGeom prst="roundRect">
            <a:avLst/>
          </a:prstGeom>
          <a:solidFill>
            <a:srgbClr val="C0B68B">
              <a:alpha val="60000"/>
            </a:srgbClr>
          </a:solidFill>
          <a:ln w="9525">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Figure 2.</a:t>
            </a:r>
          </a:p>
        </p:txBody>
      </p:sp>
    </p:spTree>
    <p:extLst>
      <p:ext uri="{BB962C8B-B14F-4D97-AF65-F5344CB8AC3E}">
        <p14:creationId xmlns:p14="http://schemas.microsoft.com/office/powerpoint/2010/main" val="73228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dirty="0">
                <a:solidFill>
                  <a:schemeClr val="bg1"/>
                </a:solidFill>
                <a:latin typeface="Arial" panose="020B0604020202020204" pitchFamily="34" charset="0"/>
                <a:cs typeface="Arial" panose="020B0604020202020204" pitchFamily="34" charset="0"/>
              </a:rPr>
              <a:t>The impact of improved energy resolution = reduced interference</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P3.2-371</a:t>
            </a:r>
            <a:endParaRPr lang="en-AT" sz="24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E82AC48-434F-CD53-4EE2-3264E066FBAB}"/>
              </a:ext>
            </a:extLst>
          </p:cNvPr>
          <p:cNvPicPr>
            <a:picLocks noChangeAspect="1"/>
          </p:cNvPicPr>
          <p:nvPr/>
        </p:nvPicPr>
        <p:blipFill rotWithShape="1">
          <a:blip r:embed="rId2"/>
          <a:srcRect l="1297"/>
          <a:stretch/>
        </p:blipFill>
        <p:spPr>
          <a:xfrm>
            <a:off x="-1" y="1139389"/>
            <a:ext cx="4014533" cy="2746026"/>
          </a:xfrm>
          <a:prstGeom prst="rect">
            <a:avLst/>
          </a:prstGeom>
        </p:spPr>
      </p:pic>
      <p:sp>
        <p:nvSpPr>
          <p:cNvPr id="10" name="Freeform: Shape 9">
            <a:extLst>
              <a:ext uri="{FF2B5EF4-FFF2-40B4-BE49-F238E27FC236}">
                <a16:creationId xmlns:a16="http://schemas.microsoft.com/office/drawing/2014/main" id="{0A8EB577-8F4B-56E0-180E-44038FF6EEAA}"/>
              </a:ext>
            </a:extLst>
          </p:cNvPr>
          <p:cNvSpPr/>
          <p:nvPr/>
        </p:nvSpPr>
        <p:spPr>
          <a:xfrm>
            <a:off x="664328" y="2229736"/>
            <a:ext cx="2792363" cy="1156982"/>
          </a:xfrm>
          <a:custGeom>
            <a:avLst/>
            <a:gdLst>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54329 h 1066708"/>
              <a:gd name="connsiteX12" fmla="*/ 528144 w 2766848"/>
              <a:gd name="connsiteY12" fmla="*/ 522798 h 1066708"/>
              <a:gd name="connsiteX13" fmla="*/ 599089 w 2766848"/>
              <a:gd name="connsiteY13" fmla="*/ 507033 h 1066708"/>
              <a:gd name="connsiteX14" fmla="*/ 646386 w 2766848"/>
              <a:gd name="connsiteY14" fmla="*/ 483384 h 1066708"/>
              <a:gd name="connsiteX15" fmla="*/ 685800 w 2766848"/>
              <a:gd name="connsiteY15" fmla="*/ 475502 h 1066708"/>
              <a:gd name="connsiteX16" fmla="*/ 788275 w 2766848"/>
              <a:gd name="connsiteY16" fmla="*/ 451853 h 1066708"/>
              <a:gd name="connsiteX17" fmla="*/ 843455 w 2766848"/>
              <a:gd name="connsiteY17" fmla="*/ 428205 h 1066708"/>
              <a:gd name="connsiteX18" fmla="*/ 961696 w 2766848"/>
              <a:gd name="connsiteY18" fmla="*/ 404557 h 1066708"/>
              <a:gd name="connsiteX19" fmla="*/ 1079937 w 2766848"/>
              <a:gd name="connsiteY19" fmla="*/ 357260 h 1066708"/>
              <a:gd name="connsiteX20" fmla="*/ 1198179 w 2766848"/>
              <a:gd name="connsiteY20" fmla="*/ 333612 h 1066708"/>
              <a:gd name="connsiteX21" fmla="*/ 1316420 w 2766848"/>
              <a:gd name="connsiteY21" fmla="*/ 30208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28144 w 2766848"/>
              <a:gd name="connsiteY12" fmla="*/ 522798 h 1066708"/>
              <a:gd name="connsiteX13" fmla="*/ 599089 w 2766848"/>
              <a:gd name="connsiteY13" fmla="*/ 507033 h 1066708"/>
              <a:gd name="connsiteX14" fmla="*/ 646386 w 2766848"/>
              <a:gd name="connsiteY14" fmla="*/ 483384 h 1066708"/>
              <a:gd name="connsiteX15" fmla="*/ 685800 w 2766848"/>
              <a:gd name="connsiteY15" fmla="*/ 475502 h 1066708"/>
              <a:gd name="connsiteX16" fmla="*/ 788275 w 2766848"/>
              <a:gd name="connsiteY16" fmla="*/ 451853 h 1066708"/>
              <a:gd name="connsiteX17" fmla="*/ 843455 w 2766848"/>
              <a:gd name="connsiteY17" fmla="*/ 428205 h 1066708"/>
              <a:gd name="connsiteX18" fmla="*/ 961696 w 2766848"/>
              <a:gd name="connsiteY18" fmla="*/ 404557 h 1066708"/>
              <a:gd name="connsiteX19" fmla="*/ 1079937 w 2766848"/>
              <a:gd name="connsiteY19" fmla="*/ 357260 h 1066708"/>
              <a:gd name="connsiteX20" fmla="*/ 1198179 w 2766848"/>
              <a:gd name="connsiteY20" fmla="*/ 333612 h 1066708"/>
              <a:gd name="connsiteX21" fmla="*/ 1316420 w 2766848"/>
              <a:gd name="connsiteY21" fmla="*/ 30208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599089 w 2766848"/>
              <a:gd name="connsiteY13" fmla="*/ 507033 h 1066708"/>
              <a:gd name="connsiteX14" fmla="*/ 646386 w 2766848"/>
              <a:gd name="connsiteY14" fmla="*/ 483384 h 1066708"/>
              <a:gd name="connsiteX15" fmla="*/ 685800 w 2766848"/>
              <a:gd name="connsiteY15" fmla="*/ 475502 h 1066708"/>
              <a:gd name="connsiteX16" fmla="*/ 788275 w 2766848"/>
              <a:gd name="connsiteY16" fmla="*/ 451853 h 1066708"/>
              <a:gd name="connsiteX17" fmla="*/ 843455 w 2766848"/>
              <a:gd name="connsiteY17" fmla="*/ 428205 h 1066708"/>
              <a:gd name="connsiteX18" fmla="*/ 961696 w 2766848"/>
              <a:gd name="connsiteY18" fmla="*/ 404557 h 1066708"/>
              <a:gd name="connsiteX19" fmla="*/ 1079937 w 2766848"/>
              <a:gd name="connsiteY19" fmla="*/ 357260 h 1066708"/>
              <a:gd name="connsiteX20" fmla="*/ 1198179 w 2766848"/>
              <a:gd name="connsiteY20" fmla="*/ 333612 h 1066708"/>
              <a:gd name="connsiteX21" fmla="*/ 1316420 w 2766848"/>
              <a:gd name="connsiteY21" fmla="*/ 30208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46386 w 2766848"/>
              <a:gd name="connsiteY14" fmla="*/ 483384 h 1066708"/>
              <a:gd name="connsiteX15" fmla="*/ 685800 w 2766848"/>
              <a:gd name="connsiteY15" fmla="*/ 475502 h 1066708"/>
              <a:gd name="connsiteX16" fmla="*/ 788275 w 2766848"/>
              <a:gd name="connsiteY16" fmla="*/ 451853 h 1066708"/>
              <a:gd name="connsiteX17" fmla="*/ 843455 w 2766848"/>
              <a:gd name="connsiteY17" fmla="*/ 428205 h 1066708"/>
              <a:gd name="connsiteX18" fmla="*/ 961696 w 2766848"/>
              <a:gd name="connsiteY18" fmla="*/ 404557 h 1066708"/>
              <a:gd name="connsiteX19" fmla="*/ 1079937 w 2766848"/>
              <a:gd name="connsiteY19" fmla="*/ 357260 h 1066708"/>
              <a:gd name="connsiteX20" fmla="*/ 1198179 w 2766848"/>
              <a:gd name="connsiteY20" fmla="*/ 333612 h 1066708"/>
              <a:gd name="connsiteX21" fmla="*/ 1316420 w 2766848"/>
              <a:gd name="connsiteY21" fmla="*/ 30208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46386 w 2766848"/>
              <a:gd name="connsiteY14" fmla="*/ 483384 h 1066708"/>
              <a:gd name="connsiteX15" fmla="*/ 726026 w 2766848"/>
              <a:gd name="connsiteY15" fmla="*/ 442888 h 1066708"/>
              <a:gd name="connsiteX16" fmla="*/ 788275 w 2766848"/>
              <a:gd name="connsiteY16" fmla="*/ 451853 h 1066708"/>
              <a:gd name="connsiteX17" fmla="*/ 843455 w 2766848"/>
              <a:gd name="connsiteY17" fmla="*/ 428205 h 1066708"/>
              <a:gd name="connsiteX18" fmla="*/ 961696 w 2766848"/>
              <a:gd name="connsiteY18" fmla="*/ 404557 h 1066708"/>
              <a:gd name="connsiteX19" fmla="*/ 1079937 w 2766848"/>
              <a:gd name="connsiteY19" fmla="*/ 357260 h 1066708"/>
              <a:gd name="connsiteX20" fmla="*/ 1198179 w 2766848"/>
              <a:gd name="connsiteY20" fmla="*/ 333612 h 1066708"/>
              <a:gd name="connsiteX21" fmla="*/ 1316420 w 2766848"/>
              <a:gd name="connsiteY21" fmla="*/ 30208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59794 w 2766848"/>
              <a:gd name="connsiteY14" fmla="*/ 457294 h 1066708"/>
              <a:gd name="connsiteX15" fmla="*/ 726026 w 2766848"/>
              <a:gd name="connsiteY15" fmla="*/ 442888 h 1066708"/>
              <a:gd name="connsiteX16" fmla="*/ 788275 w 2766848"/>
              <a:gd name="connsiteY16" fmla="*/ 451853 h 1066708"/>
              <a:gd name="connsiteX17" fmla="*/ 843455 w 2766848"/>
              <a:gd name="connsiteY17" fmla="*/ 428205 h 1066708"/>
              <a:gd name="connsiteX18" fmla="*/ 961696 w 2766848"/>
              <a:gd name="connsiteY18" fmla="*/ 404557 h 1066708"/>
              <a:gd name="connsiteX19" fmla="*/ 1079937 w 2766848"/>
              <a:gd name="connsiteY19" fmla="*/ 357260 h 1066708"/>
              <a:gd name="connsiteX20" fmla="*/ 1198179 w 2766848"/>
              <a:gd name="connsiteY20" fmla="*/ 333612 h 1066708"/>
              <a:gd name="connsiteX21" fmla="*/ 1316420 w 2766848"/>
              <a:gd name="connsiteY21" fmla="*/ 30208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59794 w 2766848"/>
              <a:gd name="connsiteY14" fmla="*/ 457294 h 1066708"/>
              <a:gd name="connsiteX15" fmla="*/ 726026 w 2766848"/>
              <a:gd name="connsiteY15" fmla="*/ 442888 h 1066708"/>
              <a:gd name="connsiteX16" fmla="*/ 788275 w 2766848"/>
              <a:gd name="connsiteY16" fmla="*/ 451853 h 1066708"/>
              <a:gd name="connsiteX17" fmla="*/ 841219 w 2766848"/>
              <a:gd name="connsiteY17" fmla="*/ 406464 h 1066708"/>
              <a:gd name="connsiteX18" fmla="*/ 961696 w 2766848"/>
              <a:gd name="connsiteY18" fmla="*/ 404557 h 1066708"/>
              <a:gd name="connsiteX19" fmla="*/ 1079937 w 2766848"/>
              <a:gd name="connsiteY19" fmla="*/ 357260 h 1066708"/>
              <a:gd name="connsiteX20" fmla="*/ 1198179 w 2766848"/>
              <a:gd name="connsiteY20" fmla="*/ 333612 h 1066708"/>
              <a:gd name="connsiteX21" fmla="*/ 1316420 w 2766848"/>
              <a:gd name="connsiteY21" fmla="*/ 30208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59794 w 2766848"/>
              <a:gd name="connsiteY14" fmla="*/ 457294 h 1066708"/>
              <a:gd name="connsiteX15" fmla="*/ 726026 w 2766848"/>
              <a:gd name="connsiteY15" fmla="*/ 442888 h 1066708"/>
              <a:gd name="connsiteX16" fmla="*/ 779336 w 2766848"/>
              <a:gd name="connsiteY16" fmla="*/ 432285 h 1066708"/>
              <a:gd name="connsiteX17" fmla="*/ 841219 w 2766848"/>
              <a:gd name="connsiteY17" fmla="*/ 406464 h 1066708"/>
              <a:gd name="connsiteX18" fmla="*/ 961696 w 2766848"/>
              <a:gd name="connsiteY18" fmla="*/ 404557 h 1066708"/>
              <a:gd name="connsiteX19" fmla="*/ 1079937 w 2766848"/>
              <a:gd name="connsiteY19" fmla="*/ 357260 h 1066708"/>
              <a:gd name="connsiteX20" fmla="*/ 1198179 w 2766848"/>
              <a:gd name="connsiteY20" fmla="*/ 333612 h 1066708"/>
              <a:gd name="connsiteX21" fmla="*/ 1316420 w 2766848"/>
              <a:gd name="connsiteY21" fmla="*/ 30208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59794 w 2766848"/>
              <a:gd name="connsiteY14" fmla="*/ 457294 h 1066708"/>
              <a:gd name="connsiteX15" fmla="*/ 726026 w 2766848"/>
              <a:gd name="connsiteY15" fmla="*/ 442888 h 1066708"/>
              <a:gd name="connsiteX16" fmla="*/ 779336 w 2766848"/>
              <a:gd name="connsiteY16" fmla="*/ 432285 h 1066708"/>
              <a:gd name="connsiteX17" fmla="*/ 841219 w 2766848"/>
              <a:gd name="connsiteY17" fmla="*/ 406464 h 1066708"/>
              <a:gd name="connsiteX18" fmla="*/ 950522 w 2766848"/>
              <a:gd name="connsiteY18" fmla="*/ 378467 h 1066708"/>
              <a:gd name="connsiteX19" fmla="*/ 1079937 w 2766848"/>
              <a:gd name="connsiteY19" fmla="*/ 357260 h 1066708"/>
              <a:gd name="connsiteX20" fmla="*/ 1198179 w 2766848"/>
              <a:gd name="connsiteY20" fmla="*/ 333612 h 1066708"/>
              <a:gd name="connsiteX21" fmla="*/ 1316420 w 2766848"/>
              <a:gd name="connsiteY21" fmla="*/ 30208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59794 w 2766848"/>
              <a:gd name="connsiteY14" fmla="*/ 457294 h 1066708"/>
              <a:gd name="connsiteX15" fmla="*/ 726026 w 2766848"/>
              <a:gd name="connsiteY15" fmla="*/ 442888 h 1066708"/>
              <a:gd name="connsiteX16" fmla="*/ 779336 w 2766848"/>
              <a:gd name="connsiteY16" fmla="*/ 432285 h 1066708"/>
              <a:gd name="connsiteX17" fmla="*/ 841219 w 2766848"/>
              <a:gd name="connsiteY17" fmla="*/ 406464 h 1066708"/>
              <a:gd name="connsiteX18" fmla="*/ 950522 w 2766848"/>
              <a:gd name="connsiteY18" fmla="*/ 378467 h 1066708"/>
              <a:gd name="connsiteX19" fmla="*/ 1091111 w 2766848"/>
              <a:gd name="connsiteY19" fmla="*/ 337692 h 1066708"/>
              <a:gd name="connsiteX20" fmla="*/ 1198179 w 2766848"/>
              <a:gd name="connsiteY20" fmla="*/ 333612 h 1066708"/>
              <a:gd name="connsiteX21" fmla="*/ 1316420 w 2766848"/>
              <a:gd name="connsiteY21" fmla="*/ 30208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59794 w 2766848"/>
              <a:gd name="connsiteY14" fmla="*/ 457294 h 1066708"/>
              <a:gd name="connsiteX15" fmla="*/ 726026 w 2766848"/>
              <a:gd name="connsiteY15" fmla="*/ 442888 h 1066708"/>
              <a:gd name="connsiteX16" fmla="*/ 779336 w 2766848"/>
              <a:gd name="connsiteY16" fmla="*/ 432285 h 1066708"/>
              <a:gd name="connsiteX17" fmla="*/ 841219 w 2766848"/>
              <a:gd name="connsiteY17" fmla="*/ 406464 h 1066708"/>
              <a:gd name="connsiteX18" fmla="*/ 950522 w 2766848"/>
              <a:gd name="connsiteY18" fmla="*/ 378467 h 1066708"/>
              <a:gd name="connsiteX19" fmla="*/ 1091111 w 2766848"/>
              <a:gd name="connsiteY19" fmla="*/ 337692 h 1066708"/>
              <a:gd name="connsiteX20" fmla="*/ 1202648 w 2766848"/>
              <a:gd name="connsiteY20" fmla="*/ 309695 h 1066708"/>
              <a:gd name="connsiteX21" fmla="*/ 1316420 w 2766848"/>
              <a:gd name="connsiteY21" fmla="*/ 30208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59794 w 2766848"/>
              <a:gd name="connsiteY14" fmla="*/ 457294 h 1066708"/>
              <a:gd name="connsiteX15" fmla="*/ 726026 w 2766848"/>
              <a:gd name="connsiteY15" fmla="*/ 442888 h 1066708"/>
              <a:gd name="connsiteX16" fmla="*/ 779336 w 2766848"/>
              <a:gd name="connsiteY16" fmla="*/ 432285 h 1066708"/>
              <a:gd name="connsiteX17" fmla="*/ 841219 w 2766848"/>
              <a:gd name="connsiteY17" fmla="*/ 406464 h 1066708"/>
              <a:gd name="connsiteX18" fmla="*/ 950522 w 2766848"/>
              <a:gd name="connsiteY18" fmla="*/ 378467 h 1066708"/>
              <a:gd name="connsiteX19" fmla="*/ 1091111 w 2766848"/>
              <a:gd name="connsiteY19" fmla="*/ 337692 h 1066708"/>
              <a:gd name="connsiteX20" fmla="*/ 1202648 w 2766848"/>
              <a:gd name="connsiteY20" fmla="*/ 309695 h 1066708"/>
              <a:gd name="connsiteX21" fmla="*/ 1318654 w 2766848"/>
              <a:gd name="connsiteY21" fmla="*/ 286861 h 1066708"/>
              <a:gd name="connsiteX22" fmla="*/ 1363717 w 2766848"/>
              <a:gd name="connsiteY22" fmla="*/ 286315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59794 w 2766848"/>
              <a:gd name="connsiteY14" fmla="*/ 457294 h 1066708"/>
              <a:gd name="connsiteX15" fmla="*/ 726026 w 2766848"/>
              <a:gd name="connsiteY15" fmla="*/ 442888 h 1066708"/>
              <a:gd name="connsiteX16" fmla="*/ 779336 w 2766848"/>
              <a:gd name="connsiteY16" fmla="*/ 432285 h 1066708"/>
              <a:gd name="connsiteX17" fmla="*/ 841219 w 2766848"/>
              <a:gd name="connsiteY17" fmla="*/ 406464 h 1066708"/>
              <a:gd name="connsiteX18" fmla="*/ 950522 w 2766848"/>
              <a:gd name="connsiteY18" fmla="*/ 378467 h 1066708"/>
              <a:gd name="connsiteX19" fmla="*/ 1091111 w 2766848"/>
              <a:gd name="connsiteY19" fmla="*/ 337692 h 1066708"/>
              <a:gd name="connsiteX20" fmla="*/ 1202648 w 2766848"/>
              <a:gd name="connsiteY20" fmla="*/ 309695 h 1066708"/>
              <a:gd name="connsiteX21" fmla="*/ 1318654 w 2766848"/>
              <a:gd name="connsiteY21" fmla="*/ 286861 h 1066708"/>
              <a:gd name="connsiteX22" fmla="*/ 1365952 w 2766848"/>
              <a:gd name="connsiteY22" fmla="*/ 271096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372710 w 2766848"/>
              <a:gd name="connsiteY36" fmla="*/ 41950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59794 w 2766848"/>
              <a:gd name="connsiteY14" fmla="*/ 457294 h 1066708"/>
              <a:gd name="connsiteX15" fmla="*/ 726026 w 2766848"/>
              <a:gd name="connsiteY15" fmla="*/ 442888 h 1066708"/>
              <a:gd name="connsiteX16" fmla="*/ 779336 w 2766848"/>
              <a:gd name="connsiteY16" fmla="*/ 432285 h 1066708"/>
              <a:gd name="connsiteX17" fmla="*/ 841219 w 2766848"/>
              <a:gd name="connsiteY17" fmla="*/ 406464 h 1066708"/>
              <a:gd name="connsiteX18" fmla="*/ 950522 w 2766848"/>
              <a:gd name="connsiteY18" fmla="*/ 378467 h 1066708"/>
              <a:gd name="connsiteX19" fmla="*/ 1091111 w 2766848"/>
              <a:gd name="connsiteY19" fmla="*/ 337692 h 1066708"/>
              <a:gd name="connsiteX20" fmla="*/ 1202648 w 2766848"/>
              <a:gd name="connsiteY20" fmla="*/ 309695 h 1066708"/>
              <a:gd name="connsiteX21" fmla="*/ 1318654 w 2766848"/>
              <a:gd name="connsiteY21" fmla="*/ 286861 h 1066708"/>
              <a:gd name="connsiteX22" fmla="*/ 1365952 w 2766848"/>
              <a:gd name="connsiteY22" fmla="*/ 271096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408467 w 2766848"/>
              <a:gd name="connsiteY36" fmla="*/ 54996 h 1066708"/>
              <a:gd name="connsiteX37" fmla="*/ 2483068 w 2766848"/>
              <a:gd name="connsiteY37" fmla="*/ 10419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5177 h 1066708"/>
              <a:gd name="connsiteX1" fmla="*/ 0 w 2766848"/>
              <a:gd name="connsiteY1" fmla="*/ 1035177 h 1066708"/>
              <a:gd name="connsiteX2" fmla="*/ 110358 w 2766848"/>
              <a:gd name="connsiteY2" fmla="*/ 924819 h 1066708"/>
              <a:gd name="connsiteX3" fmla="*/ 173420 w 2766848"/>
              <a:gd name="connsiteY3" fmla="*/ 845991 h 1066708"/>
              <a:gd name="connsiteX4" fmla="*/ 197068 w 2766848"/>
              <a:gd name="connsiteY4" fmla="*/ 806577 h 1066708"/>
              <a:gd name="connsiteX5" fmla="*/ 244365 w 2766848"/>
              <a:gd name="connsiteY5" fmla="*/ 743515 h 1066708"/>
              <a:gd name="connsiteX6" fmla="*/ 252248 w 2766848"/>
              <a:gd name="connsiteY6" fmla="*/ 711984 h 1066708"/>
              <a:gd name="connsiteX7" fmla="*/ 323193 w 2766848"/>
              <a:gd name="connsiteY7" fmla="*/ 648922 h 1066708"/>
              <a:gd name="connsiteX8" fmla="*/ 362606 w 2766848"/>
              <a:gd name="connsiteY8" fmla="*/ 601626 h 1066708"/>
              <a:gd name="connsiteX9" fmla="*/ 394137 w 2766848"/>
              <a:gd name="connsiteY9" fmla="*/ 593743 h 1066708"/>
              <a:gd name="connsiteX10" fmla="*/ 425668 w 2766848"/>
              <a:gd name="connsiteY10" fmla="*/ 562212 h 1066708"/>
              <a:gd name="connsiteX11" fmla="*/ 457200 w 2766848"/>
              <a:gd name="connsiteY11" fmla="*/ 519541 h 1066708"/>
              <a:gd name="connsiteX12" fmla="*/ 554962 w 2766848"/>
              <a:gd name="connsiteY12" fmla="*/ 498882 h 1066708"/>
              <a:gd name="connsiteX13" fmla="*/ 608029 w 2766848"/>
              <a:gd name="connsiteY13" fmla="*/ 470072 h 1066708"/>
              <a:gd name="connsiteX14" fmla="*/ 659794 w 2766848"/>
              <a:gd name="connsiteY14" fmla="*/ 457294 h 1066708"/>
              <a:gd name="connsiteX15" fmla="*/ 726026 w 2766848"/>
              <a:gd name="connsiteY15" fmla="*/ 442888 h 1066708"/>
              <a:gd name="connsiteX16" fmla="*/ 779336 w 2766848"/>
              <a:gd name="connsiteY16" fmla="*/ 432285 h 1066708"/>
              <a:gd name="connsiteX17" fmla="*/ 841219 w 2766848"/>
              <a:gd name="connsiteY17" fmla="*/ 406464 h 1066708"/>
              <a:gd name="connsiteX18" fmla="*/ 950522 w 2766848"/>
              <a:gd name="connsiteY18" fmla="*/ 378467 h 1066708"/>
              <a:gd name="connsiteX19" fmla="*/ 1091111 w 2766848"/>
              <a:gd name="connsiteY19" fmla="*/ 337692 h 1066708"/>
              <a:gd name="connsiteX20" fmla="*/ 1202648 w 2766848"/>
              <a:gd name="connsiteY20" fmla="*/ 309695 h 1066708"/>
              <a:gd name="connsiteX21" fmla="*/ 1318654 w 2766848"/>
              <a:gd name="connsiteY21" fmla="*/ 286861 h 1066708"/>
              <a:gd name="connsiteX22" fmla="*/ 1365952 w 2766848"/>
              <a:gd name="connsiteY22" fmla="*/ 271096 h 1066708"/>
              <a:gd name="connsiteX23" fmla="*/ 1411013 w 2766848"/>
              <a:gd name="connsiteY23" fmla="*/ 262667 h 1066708"/>
              <a:gd name="connsiteX24" fmla="*/ 1497724 w 2766848"/>
              <a:gd name="connsiteY24" fmla="*/ 246902 h 1066708"/>
              <a:gd name="connsiteX25" fmla="*/ 1576551 w 2766848"/>
              <a:gd name="connsiteY25" fmla="*/ 223253 h 1066708"/>
              <a:gd name="connsiteX26" fmla="*/ 1647496 w 2766848"/>
              <a:gd name="connsiteY26" fmla="*/ 199605 h 1066708"/>
              <a:gd name="connsiteX27" fmla="*/ 1710558 w 2766848"/>
              <a:gd name="connsiteY27" fmla="*/ 191722 h 1066708"/>
              <a:gd name="connsiteX28" fmla="*/ 1828800 w 2766848"/>
              <a:gd name="connsiteY28" fmla="*/ 168074 h 1066708"/>
              <a:gd name="connsiteX29" fmla="*/ 1876096 w 2766848"/>
              <a:gd name="connsiteY29" fmla="*/ 144426 h 1066708"/>
              <a:gd name="connsiteX30" fmla="*/ 2002220 w 2766848"/>
              <a:gd name="connsiteY30" fmla="*/ 136543 h 1066708"/>
              <a:gd name="connsiteX31" fmla="*/ 2057400 w 2766848"/>
              <a:gd name="connsiteY31" fmla="*/ 120777 h 1066708"/>
              <a:gd name="connsiteX32" fmla="*/ 2175641 w 2766848"/>
              <a:gd name="connsiteY32" fmla="*/ 105012 h 1066708"/>
              <a:gd name="connsiteX33" fmla="*/ 2246586 w 2766848"/>
              <a:gd name="connsiteY33" fmla="*/ 89246 h 1066708"/>
              <a:gd name="connsiteX34" fmla="*/ 2286000 w 2766848"/>
              <a:gd name="connsiteY34" fmla="*/ 73481 h 1066708"/>
              <a:gd name="connsiteX35" fmla="*/ 2317531 w 2766848"/>
              <a:gd name="connsiteY35" fmla="*/ 65598 h 1066708"/>
              <a:gd name="connsiteX36" fmla="*/ 2408467 w 2766848"/>
              <a:gd name="connsiteY36" fmla="*/ 54996 h 1066708"/>
              <a:gd name="connsiteX37" fmla="*/ 2516591 w 2766848"/>
              <a:gd name="connsiteY37" fmla="*/ 32162 h 1066708"/>
              <a:gd name="connsiteX38" fmla="*/ 2506717 w 2766848"/>
              <a:gd name="connsiteY38" fmla="*/ 2536 h 1066708"/>
              <a:gd name="connsiteX39" fmla="*/ 2672255 w 2766848"/>
              <a:gd name="connsiteY39" fmla="*/ 10419 h 1066708"/>
              <a:gd name="connsiteX40" fmla="*/ 2751082 w 2766848"/>
              <a:gd name="connsiteY40" fmla="*/ 246902 h 1066708"/>
              <a:gd name="connsiteX41" fmla="*/ 2727434 w 2766848"/>
              <a:gd name="connsiteY41" fmla="*/ 333612 h 1066708"/>
              <a:gd name="connsiteX42" fmla="*/ 2719551 w 2766848"/>
              <a:gd name="connsiteY42" fmla="*/ 499150 h 1066708"/>
              <a:gd name="connsiteX43" fmla="*/ 2711668 w 2766848"/>
              <a:gd name="connsiteY43" fmla="*/ 577977 h 1066708"/>
              <a:gd name="connsiteX44" fmla="*/ 2719551 w 2766848"/>
              <a:gd name="connsiteY44" fmla="*/ 853874 h 1066708"/>
              <a:gd name="connsiteX45" fmla="*/ 2735317 w 2766848"/>
              <a:gd name="connsiteY45" fmla="*/ 901171 h 1066708"/>
              <a:gd name="connsiteX46" fmla="*/ 2766848 w 2766848"/>
              <a:gd name="connsiteY46" fmla="*/ 995764 h 1066708"/>
              <a:gd name="connsiteX47" fmla="*/ 2199289 w 2766848"/>
              <a:gd name="connsiteY47" fmla="*/ 1058826 h 1066708"/>
              <a:gd name="connsiteX48" fmla="*/ 1954924 w 2766848"/>
              <a:gd name="connsiteY48" fmla="*/ 1066708 h 1066708"/>
              <a:gd name="connsiteX49" fmla="*/ 1292772 w 2766848"/>
              <a:gd name="connsiteY49" fmla="*/ 1058826 h 1066708"/>
              <a:gd name="connsiteX50" fmla="*/ 1166648 w 2766848"/>
              <a:gd name="connsiteY50" fmla="*/ 1050943 h 1066708"/>
              <a:gd name="connsiteX51" fmla="*/ 922282 w 2766848"/>
              <a:gd name="connsiteY51" fmla="*/ 1027295 h 1066708"/>
              <a:gd name="connsiteX52" fmla="*/ 0 w 2766848"/>
              <a:gd name="connsiteY52" fmla="*/ 1035177 h 1066708"/>
              <a:gd name="connsiteX0" fmla="*/ 0 w 2766848"/>
              <a:gd name="connsiteY0" fmla="*/ 1038968 h 1070499"/>
              <a:gd name="connsiteX1" fmla="*/ 0 w 2766848"/>
              <a:gd name="connsiteY1" fmla="*/ 1038968 h 1070499"/>
              <a:gd name="connsiteX2" fmla="*/ 110358 w 2766848"/>
              <a:gd name="connsiteY2" fmla="*/ 928610 h 1070499"/>
              <a:gd name="connsiteX3" fmla="*/ 173420 w 2766848"/>
              <a:gd name="connsiteY3" fmla="*/ 849782 h 1070499"/>
              <a:gd name="connsiteX4" fmla="*/ 197068 w 2766848"/>
              <a:gd name="connsiteY4" fmla="*/ 810368 h 1070499"/>
              <a:gd name="connsiteX5" fmla="*/ 244365 w 2766848"/>
              <a:gd name="connsiteY5" fmla="*/ 747306 h 1070499"/>
              <a:gd name="connsiteX6" fmla="*/ 252248 w 2766848"/>
              <a:gd name="connsiteY6" fmla="*/ 715775 h 1070499"/>
              <a:gd name="connsiteX7" fmla="*/ 323193 w 2766848"/>
              <a:gd name="connsiteY7" fmla="*/ 652713 h 1070499"/>
              <a:gd name="connsiteX8" fmla="*/ 362606 w 2766848"/>
              <a:gd name="connsiteY8" fmla="*/ 605417 h 1070499"/>
              <a:gd name="connsiteX9" fmla="*/ 394137 w 2766848"/>
              <a:gd name="connsiteY9" fmla="*/ 597534 h 1070499"/>
              <a:gd name="connsiteX10" fmla="*/ 425668 w 2766848"/>
              <a:gd name="connsiteY10" fmla="*/ 566003 h 1070499"/>
              <a:gd name="connsiteX11" fmla="*/ 457200 w 2766848"/>
              <a:gd name="connsiteY11" fmla="*/ 523332 h 1070499"/>
              <a:gd name="connsiteX12" fmla="*/ 554962 w 2766848"/>
              <a:gd name="connsiteY12" fmla="*/ 502673 h 1070499"/>
              <a:gd name="connsiteX13" fmla="*/ 608029 w 2766848"/>
              <a:gd name="connsiteY13" fmla="*/ 473863 h 1070499"/>
              <a:gd name="connsiteX14" fmla="*/ 659794 w 2766848"/>
              <a:gd name="connsiteY14" fmla="*/ 461085 h 1070499"/>
              <a:gd name="connsiteX15" fmla="*/ 726026 w 2766848"/>
              <a:gd name="connsiteY15" fmla="*/ 446679 h 1070499"/>
              <a:gd name="connsiteX16" fmla="*/ 779336 w 2766848"/>
              <a:gd name="connsiteY16" fmla="*/ 436076 h 1070499"/>
              <a:gd name="connsiteX17" fmla="*/ 841219 w 2766848"/>
              <a:gd name="connsiteY17" fmla="*/ 410255 h 1070499"/>
              <a:gd name="connsiteX18" fmla="*/ 950522 w 2766848"/>
              <a:gd name="connsiteY18" fmla="*/ 382258 h 1070499"/>
              <a:gd name="connsiteX19" fmla="*/ 1091111 w 2766848"/>
              <a:gd name="connsiteY19" fmla="*/ 341483 h 1070499"/>
              <a:gd name="connsiteX20" fmla="*/ 1202648 w 2766848"/>
              <a:gd name="connsiteY20" fmla="*/ 313486 h 1070499"/>
              <a:gd name="connsiteX21" fmla="*/ 1318654 w 2766848"/>
              <a:gd name="connsiteY21" fmla="*/ 290652 h 1070499"/>
              <a:gd name="connsiteX22" fmla="*/ 1365952 w 2766848"/>
              <a:gd name="connsiteY22" fmla="*/ 274887 h 1070499"/>
              <a:gd name="connsiteX23" fmla="*/ 1411013 w 2766848"/>
              <a:gd name="connsiteY23" fmla="*/ 266458 h 1070499"/>
              <a:gd name="connsiteX24" fmla="*/ 1497724 w 2766848"/>
              <a:gd name="connsiteY24" fmla="*/ 250693 h 1070499"/>
              <a:gd name="connsiteX25" fmla="*/ 1576551 w 2766848"/>
              <a:gd name="connsiteY25" fmla="*/ 227044 h 1070499"/>
              <a:gd name="connsiteX26" fmla="*/ 1647496 w 2766848"/>
              <a:gd name="connsiteY26" fmla="*/ 203396 h 1070499"/>
              <a:gd name="connsiteX27" fmla="*/ 1710558 w 2766848"/>
              <a:gd name="connsiteY27" fmla="*/ 195513 h 1070499"/>
              <a:gd name="connsiteX28" fmla="*/ 1828800 w 2766848"/>
              <a:gd name="connsiteY28" fmla="*/ 171865 h 1070499"/>
              <a:gd name="connsiteX29" fmla="*/ 1876096 w 2766848"/>
              <a:gd name="connsiteY29" fmla="*/ 148217 h 1070499"/>
              <a:gd name="connsiteX30" fmla="*/ 2002220 w 2766848"/>
              <a:gd name="connsiteY30" fmla="*/ 140334 h 1070499"/>
              <a:gd name="connsiteX31" fmla="*/ 2057400 w 2766848"/>
              <a:gd name="connsiteY31" fmla="*/ 124568 h 1070499"/>
              <a:gd name="connsiteX32" fmla="*/ 2175641 w 2766848"/>
              <a:gd name="connsiteY32" fmla="*/ 108803 h 1070499"/>
              <a:gd name="connsiteX33" fmla="*/ 2246586 w 2766848"/>
              <a:gd name="connsiteY33" fmla="*/ 93037 h 1070499"/>
              <a:gd name="connsiteX34" fmla="*/ 2286000 w 2766848"/>
              <a:gd name="connsiteY34" fmla="*/ 77272 h 1070499"/>
              <a:gd name="connsiteX35" fmla="*/ 2317531 w 2766848"/>
              <a:gd name="connsiteY35" fmla="*/ 69389 h 1070499"/>
              <a:gd name="connsiteX36" fmla="*/ 2408467 w 2766848"/>
              <a:gd name="connsiteY36" fmla="*/ 58787 h 1070499"/>
              <a:gd name="connsiteX37" fmla="*/ 2516591 w 2766848"/>
              <a:gd name="connsiteY37" fmla="*/ 35953 h 1070499"/>
              <a:gd name="connsiteX38" fmla="*/ 2580465 w 2766848"/>
              <a:gd name="connsiteY38" fmla="*/ 23720 h 1070499"/>
              <a:gd name="connsiteX39" fmla="*/ 2672255 w 2766848"/>
              <a:gd name="connsiteY39" fmla="*/ 14210 h 1070499"/>
              <a:gd name="connsiteX40" fmla="*/ 2751082 w 2766848"/>
              <a:gd name="connsiteY40" fmla="*/ 250693 h 1070499"/>
              <a:gd name="connsiteX41" fmla="*/ 2727434 w 2766848"/>
              <a:gd name="connsiteY41" fmla="*/ 337403 h 1070499"/>
              <a:gd name="connsiteX42" fmla="*/ 2719551 w 2766848"/>
              <a:gd name="connsiteY42" fmla="*/ 502941 h 1070499"/>
              <a:gd name="connsiteX43" fmla="*/ 2711668 w 2766848"/>
              <a:gd name="connsiteY43" fmla="*/ 581768 h 1070499"/>
              <a:gd name="connsiteX44" fmla="*/ 2719551 w 2766848"/>
              <a:gd name="connsiteY44" fmla="*/ 857665 h 1070499"/>
              <a:gd name="connsiteX45" fmla="*/ 2735317 w 2766848"/>
              <a:gd name="connsiteY45" fmla="*/ 904962 h 1070499"/>
              <a:gd name="connsiteX46" fmla="*/ 2766848 w 2766848"/>
              <a:gd name="connsiteY46" fmla="*/ 999555 h 1070499"/>
              <a:gd name="connsiteX47" fmla="*/ 2199289 w 2766848"/>
              <a:gd name="connsiteY47" fmla="*/ 1062617 h 1070499"/>
              <a:gd name="connsiteX48" fmla="*/ 1954924 w 2766848"/>
              <a:gd name="connsiteY48" fmla="*/ 1070499 h 1070499"/>
              <a:gd name="connsiteX49" fmla="*/ 1292772 w 2766848"/>
              <a:gd name="connsiteY49" fmla="*/ 1062617 h 1070499"/>
              <a:gd name="connsiteX50" fmla="*/ 1166648 w 2766848"/>
              <a:gd name="connsiteY50" fmla="*/ 1054734 h 1070499"/>
              <a:gd name="connsiteX51" fmla="*/ 922282 w 2766848"/>
              <a:gd name="connsiteY51" fmla="*/ 1031086 h 1070499"/>
              <a:gd name="connsiteX52" fmla="*/ 0 w 2766848"/>
              <a:gd name="connsiteY52" fmla="*/ 1038968 h 1070499"/>
              <a:gd name="connsiteX0" fmla="*/ 0 w 2752779"/>
              <a:gd name="connsiteY0" fmla="*/ 1038968 h 1070499"/>
              <a:gd name="connsiteX1" fmla="*/ 0 w 2752779"/>
              <a:gd name="connsiteY1" fmla="*/ 1038968 h 1070499"/>
              <a:gd name="connsiteX2" fmla="*/ 110358 w 2752779"/>
              <a:gd name="connsiteY2" fmla="*/ 928610 h 1070499"/>
              <a:gd name="connsiteX3" fmla="*/ 173420 w 2752779"/>
              <a:gd name="connsiteY3" fmla="*/ 849782 h 1070499"/>
              <a:gd name="connsiteX4" fmla="*/ 197068 w 2752779"/>
              <a:gd name="connsiteY4" fmla="*/ 810368 h 1070499"/>
              <a:gd name="connsiteX5" fmla="*/ 244365 w 2752779"/>
              <a:gd name="connsiteY5" fmla="*/ 747306 h 1070499"/>
              <a:gd name="connsiteX6" fmla="*/ 252248 w 2752779"/>
              <a:gd name="connsiteY6" fmla="*/ 715775 h 1070499"/>
              <a:gd name="connsiteX7" fmla="*/ 323193 w 2752779"/>
              <a:gd name="connsiteY7" fmla="*/ 652713 h 1070499"/>
              <a:gd name="connsiteX8" fmla="*/ 362606 w 2752779"/>
              <a:gd name="connsiteY8" fmla="*/ 605417 h 1070499"/>
              <a:gd name="connsiteX9" fmla="*/ 394137 w 2752779"/>
              <a:gd name="connsiteY9" fmla="*/ 597534 h 1070499"/>
              <a:gd name="connsiteX10" fmla="*/ 425668 w 2752779"/>
              <a:gd name="connsiteY10" fmla="*/ 566003 h 1070499"/>
              <a:gd name="connsiteX11" fmla="*/ 457200 w 2752779"/>
              <a:gd name="connsiteY11" fmla="*/ 523332 h 1070499"/>
              <a:gd name="connsiteX12" fmla="*/ 554962 w 2752779"/>
              <a:gd name="connsiteY12" fmla="*/ 502673 h 1070499"/>
              <a:gd name="connsiteX13" fmla="*/ 608029 w 2752779"/>
              <a:gd name="connsiteY13" fmla="*/ 473863 h 1070499"/>
              <a:gd name="connsiteX14" fmla="*/ 659794 w 2752779"/>
              <a:gd name="connsiteY14" fmla="*/ 461085 h 1070499"/>
              <a:gd name="connsiteX15" fmla="*/ 726026 w 2752779"/>
              <a:gd name="connsiteY15" fmla="*/ 446679 h 1070499"/>
              <a:gd name="connsiteX16" fmla="*/ 779336 w 2752779"/>
              <a:gd name="connsiteY16" fmla="*/ 436076 h 1070499"/>
              <a:gd name="connsiteX17" fmla="*/ 841219 w 2752779"/>
              <a:gd name="connsiteY17" fmla="*/ 410255 h 1070499"/>
              <a:gd name="connsiteX18" fmla="*/ 950522 w 2752779"/>
              <a:gd name="connsiteY18" fmla="*/ 382258 h 1070499"/>
              <a:gd name="connsiteX19" fmla="*/ 1091111 w 2752779"/>
              <a:gd name="connsiteY19" fmla="*/ 341483 h 1070499"/>
              <a:gd name="connsiteX20" fmla="*/ 1202648 w 2752779"/>
              <a:gd name="connsiteY20" fmla="*/ 313486 h 1070499"/>
              <a:gd name="connsiteX21" fmla="*/ 1318654 w 2752779"/>
              <a:gd name="connsiteY21" fmla="*/ 290652 h 1070499"/>
              <a:gd name="connsiteX22" fmla="*/ 1365952 w 2752779"/>
              <a:gd name="connsiteY22" fmla="*/ 274887 h 1070499"/>
              <a:gd name="connsiteX23" fmla="*/ 1411013 w 2752779"/>
              <a:gd name="connsiteY23" fmla="*/ 266458 h 1070499"/>
              <a:gd name="connsiteX24" fmla="*/ 1497724 w 2752779"/>
              <a:gd name="connsiteY24" fmla="*/ 250693 h 1070499"/>
              <a:gd name="connsiteX25" fmla="*/ 1576551 w 2752779"/>
              <a:gd name="connsiteY25" fmla="*/ 227044 h 1070499"/>
              <a:gd name="connsiteX26" fmla="*/ 1647496 w 2752779"/>
              <a:gd name="connsiteY26" fmla="*/ 203396 h 1070499"/>
              <a:gd name="connsiteX27" fmla="*/ 1710558 w 2752779"/>
              <a:gd name="connsiteY27" fmla="*/ 195513 h 1070499"/>
              <a:gd name="connsiteX28" fmla="*/ 1828800 w 2752779"/>
              <a:gd name="connsiteY28" fmla="*/ 171865 h 1070499"/>
              <a:gd name="connsiteX29" fmla="*/ 1876096 w 2752779"/>
              <a:gd name="connsiteY29" fmla="*/ 148217 h 1070499"/>
              <a:gd name="connsiteX30" fmla="*/ 2002220 w 2752779"/>
              <a:gd name="connsiteY30" fmla="*/ 140334 h 1070499"/>
              <a:gd name="connsiteX31" fmla="*/ 2057400 w 2752779"/>
              <a:gd name="connsiteY31" fmla="*/ 124568 h 1070499"/>
              <a:gd name="connsiteX32" fmla="*/ 2175641 w 2752779"/>
              <a:gd name="connsiteY32" fmla="*/ 108803 h 1070499"/>
              <a:gd name="connsiteX33" fmla="*/ 2246586 w 2752779"/>
              <a:gd name="connsiteY33" fmla="*/ 93037 h 1070499"/>
              <a:gd name="connsiteX34" fmla="*/ 2286000 w 2752779"/>
              <a:gd name="connsiteY34" fmla="*/ 77272 h 1070499"/>
              <a:gd name="connsiteX35" fmla="*/ 2317531 w 2752779"/>
              <a:gd name="connsiteY35" fmla="*/ 69389 h 1070499"/>
              <a:gd name="connsiteX36" fmla="*/ 2408467 w 2752779"/>
              <a:gd name="connsiteY36" fmla="*/ 58787 h 1070499"/>
              <a:gd name="connsiteX37" fmla="*/ 2516591 w 2752779"/>
              <a:gd name="connsiteY37" fmla="*/ 35953 h 1070499"/>
              <a:gd name="connsiteX38" fmla="*/ 2580465 w 2752779"/>
              <a:gd name="connsiteY38" fmla="*/ 23720 h 1070499"/>
              <a:gd name="connsiteX39" fmla="*/ 2672255 w 2752779"/>
              <a:gd name="connsiteY39" fmla="*/ 14210 h 1070499"/>
              <a:gd name="connsiteX40" fmla="*/ 2751082 w 2752779"/>
              <a:gd name="connsiteY40" fmla="*/ 250693 h 1070499"/>
              <a:gd name="connsiteX41" fmla="*/ 2727434 w 2752779"/>
              <a:gd name="connsiteY41" fmla="*/ 337403 h 1070499"/>
              <a:gd name="connsiteX42" fmla="*/ 2719551 w 2752779"/>
              <a:gd name="connsiteY42" fmla="*/ 502941 h 1070499"/>
              <a:gd name="connsiteX43" fmla="*/ 2711668 w 2752779"/>
              <a:gd name="connsiteY43" fmla="*/ 581768 h 1070499"/>
              <a:gd name="connsiteX44" fmla="*/ 2719551 w 2752779"/>
              <a:gd name="connsiteY44" fmla="*/ 857665 h 1070499"/>
              <a:gd name="connsiteX45" fmla="*/ 2735317 w 2752779"/>
              <a:gd name="connsiteY45" fmla="*/ 904962 h 1070499"/>
              <a:gd name="connsiteX46" fmla="*/ 2719917 w 2752779"/>
              <a:gd name="connsiteY46" fmla="*/ 1006078 h 1070499"/>
              <a:gd name="connsiteX47" fmla="*/ 2199289 w 2752779"/>
              <a:gd name="connsiteY47" fmla="*/ 1062617 h 1070499"/>
              <a:gd name="connsiteX48" fmla="*/ 1954924 w 2752779"/>
              <a:gd name="connsiteY48" fmla="*/ 1070499 h 1070499"/>
              <a:gd name="connsiteX49" fmla="*/ 1292772 w 2752779"/>
              <a:gd name="connsiteY49" fmla="*/ 1062617 h 1070499"/>
              <a:gd name="connsiteX50" fmla="*/ 1166648 w 2752779"/>
              <a:gd name="connsiteY50" fmla="*/ 1054734 h 1070499"/>
              <a:gd name="connsiteX51" fmla="*/ 922282 w 2752779"/>
              <a:gd name="connsiteY51" fmla="*/ 1031086 h 1070499"/>
              <a:gd name="connsiteX52" fmla="*/ 0 w 2752779"/>
              <a:gd name="connsiteY52" fmla="*/ 1038968 h 1070499"/>
              <a:gd name="connsiteX0" fmla="*/ 0 w 2752779"/>
              <a:gd name="connsiteY0" fmla="*/ 1038968 h 1070499"/>
              <a:gd name="connsiteX1" fmla="*/ 0 w 2752779"/>
              <a:gd name="connsiteY1" fmla="*/ 1038968 h 1070499"/>
              <a:gd name="connsiteX2" fmla="*/ 110358 w 2752779"/>
              <a:gd name="connsiteY2" fmla="*/ 928610 h 1070499"/>
              <a:gd name="connsiteX3" fmla="*/ 173420 w 2752779"/>
              <a:gd name="connsiteY3" fmla="*/ 849782 h 1070499"/>
              <a:gd name="connsiteX4" fmla="*/ 197068 w 2752779"/>
              <a:gd name="connsiteY4" fmla="*/ 810368 h 1070499"/>
              <a:gd name="connsiteX5" fmla="*/ 244365 w 2752779"/>
              <a:gd name="connsiteY5" fmla="*/ 747306 h 1070499"/>
              <a:gd name="connsiteX6" fmla="*/ 252248 w 2752779"/>
              <a:gd name="connsiteY6" fmla="*/ 715775 h 1070499"/>
              <a:gd name="connsiteX7" fmla="*/ 323193 w 2752779"/>
              <a:gd name="connsiteY7" fmla="*/ 652713 h 1070499"/>
              <a:gd name="connsiteX8" fmla="*/ 362606 w 2752779"/>
              <a:gd name="connsiteY8" fmla="*/ 605417 h 1070499"/>
              <a:gd name="connsiteX9" fmla="*/ 394137 w 2752779"/>
              <a:gd name="connsiteY9" fmla="*/ 597534 h 1070499"/>
              <a:gd name="connsiteX10" fmla="*/ 425668 w 2752779"/>
              <a:gd name="connsiteY10" fmla="*/ 566003 h 1070499"/>
              <a:gd name="connsiteX11" fmla="*/ 457200 w 2752779"/>
              <a:gd name="connsiteY11" fmla="*/ 523332 h 1070499"/>
              <a:gd name="connsiteX12" fmla="*/ 554962 w 2752779"/>
              <a:gd name="connsiteY12" fmla="*/ 502673 h 1070499"/>
              <a:gd name="connsiteX13" fmla="*/ 608029 w 2752779"/>
              <a:gd name="connsiteY13" fmla="*/ 473863 h 1070499"/>
              <a:gd name="connsiteX14" fmla="*/ 659794 w 2752779"/>
              <a:gd name="connsiteY14" fmla="*/ 461085 h 1070499"/>
              <a:gd name="connsiteX15" fmla="*/ 726026 w 2752779"/>
              <a:gd name="connsiteY15" fmla="*/ 446679 h 1070499"/>
              <a:gd name="connsiteX16" fmla="*/ 779336 w 2752779"/>
              <a:gd name="connsiteY16" fmla="*/ 436076 h 1070499"/>
              <a:gd name="connsiteX17" fmla="*/ 841219 w 2752779"/>
              <a:gd name="connsiteY17" fmla="*/ 410255 h 1070499"/>
              <a:gd name="connsiteX18" fmla="*/ 950522 w 2752779"/>
              <a:gd name="connsiteY18" fmla="*/ 382258 h 1070499"/>
              <a:gd name="connsiteX19" fmla="*/ 1091111 w 2752779"/>
              <a:gd name="connsiteY19" fmla="*/ 341483 h 1070499"/>
              <a:gd name="connsiteX20" fmla="*/ 1202648 w 2752779"/>
              <a:gd name="connsiteY20" fmla="*/ 313486 h 1070499"/>
              <a:gd name="connsiteX21" fmla="*/ 1318654 w 2752779"/>
              <a:gd name="connsiteY21" fmla="*/ 290652 h 1070499"/>
              <a:gd name="connsiteX22" fmla="*/ 1365952 w 2752779"/>
              <a:gd name="connsiteY22" fmla="*/ 274887 h 1070499"/>
              <a:gd name="connsiteX23" fmla="*/ 1411013 w 2752779"/>
              <a:gd name="connsiteY23" fmla="*/ 266458 h 1070499"/>
              <a:gd name="connsiteX24" fmla="*/ 1497724 w 2752779"/>
              <a:gd name="connsiteY24" fmla="*/ 250693 h 1070499"/>
              <a:gd name="connsiteX25" fmla="*/ 1576551 w 2752779"/>
              <a:gd name="connsiteY25" fmla="*/ 227044 h 1070499"/>
              <a:gd name="connsiteX26" fmla="*/ 1647496 w 2752779"/>
              <a:gd name="connsiteY26" fmla="*/ 203396 h 1070499"/>
              <a:gd name="connsiteX27" fmla="*/ 1710558 w 2752779"/>
              <a:gd name="connsiteY27" fmla="*/ 195513 h 1070499"/>
              <a:gd name="connsiteX28" fmla="*/ 1828800 w 2752779"/>
              <a:gd name="connsiteY28" fmla="*/ 171865 h 1070499"/>
              <a:gd name="connsiteX29" fmla="*/ 1876096 w 2752779"/>
              <a:gd name="connsiteY29" fmla="*/ 148217 h 1070499"/>
              <a:gd name="connsiteX30" fmla="*/ 2002220 w 2752779"/>
              <a:gd name="connsiteY30" fmla="*/ 140334 h 1070499"/>
              <a:gd name="connsiteX31" fmla="*/ 2057400 w 2752779"/>
              <a:gd name="connsiteY31" fmla="*/ 124568 h 1070499"/>
              <a:gd name="connsiteX32" fmla="*/ 2175641 w 2752779"/>
              <a:gd name="connsiteY32" fmla="*/ 108803 h 1070499"/>
              <a:gd name="connsiteX33" fmla="*/ 2246586 w 2752779"/>
              <a:gd name="connsiteY33" fmla="*/ 93037 h 1070499"/>
              <a:gd name="connsiteX34" fmla="*/ 2286000 w 2752779"/>
              <a:gd name="connsiteY34" fmla="*/ 77272 h 1070499"/>
              <a:gd name="connsiteX35" fmla="*/ 2317531 w 2752779"/>
              <a:gd name="connsiteY35" fmla="*/ 69389 h 1070499"/>
              <a:gd name="connsiteX36" fmla="*/ 2408467 w 2752779"/>
              <a:gd name="connsiteY36" fmla="*/ 58787 h 1070499"/>
              <a:gd name="connsiteX37" fmla="*/ 2516591 w 2752779"/>
              <a:gd name="connsiteY37" fmla="*/ 35953 h 1070499"/>
              <a:gd name="connsiteX38" fmla="*/ 2580465 w 2752779"/>
              <a:gd name="connsiteY38" fmla="*/ 23720 h 1070499"/>
              <a:gd name="connsiteX39" fmla="*/ 2672255 w 2752779"/>
              <a:gd name="connsiteY39" fmla="*/ 14210 h 1070499"/>
              <a:gd name="connsiteX40" fmla="*/ 2751082 w 2752779"/>
              <a:gd name="connsiteY40" fmla="*/ 250693 h 1070499"/>
              <a:gd name="connsiteX41" fmla="*/ 2727434 w 2752779"/>
              <a:gd name="connsiteY41" fmla="*/ 337403 h 1070499"/>
              <a:gd name="connsiteX42" fmla="*/ 2719551 w 2752779"/>
              <a:gd name="connsiteY42" fmla="*/ 502941 h 1070499"/>
              <a:gd name="connsiteX43" fmla="*/ 2711668 w 2752779"/>
              <a:gd name="connsiteY43" fmla="*/ 581768 h 1070499"/>
              <a:gd name="connsiteX44" fmla="*/ 2719551 w 2752779"/>
              <a:gd name="connsiteY44" fmla="*/ 857665 h 1070499"/>
              <a:gd name="connsiteX45" fmla="*/ 2735317 w 2752779"/>
              <a:gd name="connsiteY45" fmla="*/ 904962 h 1070499"/>
              <a:gd name="connsiteX46" fmla="*/ 2719917 w 2752779"/>
              <a:gd name="connsiteY46" fmla="*/ 1006078 h 1070499"/>
              <a:gd name="connsiteX47" fmla="*/ 2199289 w 2752779"/>
              <a:gd name="connsiteY47" fmla="*/ 1062617 h 1070499"/>
              <a:gd name="connsiteX48" fmla="*/ 1954924 w 2752779"/>
              <a:gd name="connsiteY48" fmla="*/ 1070499 h 1070499"/>
              <a:gd name="connsiteX49" fmla="*/ 1292772 w 2752779"/>
              <a:gd name="connsiteY49" fmla="*/ 1062617 h 1070499"/>
              <a:gd name="connsiteX50" fmla="*/ 1166648 w 2752779"/>
              <a:gd name="connsiteY50" fmla="*/ 1054734 h 1070499"/>
              <a:gd name="connsiteX51" fmla="*/ 922282 w 2752779"/>
              <a:gd name="connsiteY51" fmla="*/ 1031086 h 1070499"/>
              <a:gd name="connsiteX52" fmla="*/ 0 w 2752779"/>
              <a:gd name="connsiteY52" fmla="*/ 1038968 h 1070499"/>
              <a:gd name="connsiteX0" fmla="*/ 0 w 2752779"/>
              <a:gd name="connsiteY0" fmla="*/ 1038968 h 1070499"/>
              <a:gd name="connsiteX1" fmla="*/ 0 w 2752779"/>
              <a:gd name="connsiteY1" fmla="*/ 1038968 h 1070499"/>
              <a:gd name="connsiteX2" fmla="*/ 110358 w 2752779"/>
              <a:gd name="connsiteY2" fmla="*/ 928610 h 1070499"/>
              <a:gd name="connsiteX3" fmla="*/ 173420 w 2752779"/>
              <a:gd name="connsiteY3" fmla="*/ 849782 h 1070499"/>
              <a:gd name="connsiteX4" fmla="*/ 197068 w 2752779"/>
              <a:gd name="connsiteY4" fmla="*/ 810368 h 1070499"/>
              <a:gd name="connsiteX5" fmla="*/ 244365 w 2752779"/>
              <a:gd name="connsiteY5" fmla="*/ 747306 h 1070499"/>
              <a:gd name="connsiteX6" fmla="*/ 252248 w 2752779"/>
              <a:gd name="connsiteY6" fmla="*/ 715775 h 1070499"/>
              <a:gd name="connsiteX7" fmla="*/ 323193 w 2752779"/>
              <a:gd name="connsiteY7" fmla="*/ 652713 h 1070499"/>
              <a:gd name="connsiteX8" fmla="*/ 362606 w 2752779"/>
              <a:gd name="connsiteY8" fmla="*/ 605417 h 1070499"/>
              <a:gd name="connsiteX9" fmla="*/ 394137 w 2752779"/>
              <a:gd name="connsiteY9" fmla="*/ 597534 h 1070499"/>
              <a:gd name="connsiteX10" fmla="*/ 425668 w 2752779"/>
              <a:gd name="connsiteY10" fmla="*/ 566003 h 1070499"/>
              <a:gd name="connsiteX11" fmla="*/ 457200 w 2752779"/>
              <a:gd name="connsiteY11" fmla="*/ 523332 h 1070499"/>
              <a:gd name="connsiteX12" fmla="*/ 554962 w 2752779"/>
              <a:gd name="connsiteY12" fmla="*/ 502673 h 1070499"/>
              <a:gd name="connsiteX13" fmla="*/ 608029 w 2752779"/>
              <a:gd name="connsiteY13" fmla="*/ 473863 h 1070499"/>
              <a:gd name="connsiteX14" fmla="*/ 659794 w 2752779"/>
              <a:gd name="connsiteY14" fmla="*/ 461085 h 1070499"/>
              <a:gd name="connsiteX15" fmla="*/ 726026 w 2752779"/>
              <a:gd name="connsiteY15" fmla="*/ 446679 h 1070499"/>
              <a:gd name="connsiteX16" fmla="*/ 779336 w 2752779"/>
              <a:gd name="connsiteY16" fmla="*/ 436076 h 1070499"/>
              <a:gd name="connsiteX17" fmla="*/ 841219 w 2752779"/>
              <a:gd name="connsiteY17" fmla="*/ 410255 h 1070499"/>
              <a:gd name="connsiteX18" fmla="*/ 950522 w 2752779"/>
              <a:gd name="connsiteY18" fmla="*/ 382258 h 1070499"/>
              <a:gd name="connsiteX19" fmla="*/ 1091111 w 2752779"/>
              <a:gd name="connsiteY19" fmla="*/ 341483 h 1070499"/>
              <a:gd name="connsiteX20" fmla="*/ 1202648 w 2752779"/>
              <a:gd name="connsiteY20" fmla="*/ 313486 h 1070499"/>
              <a:gd name="connsiteX21" fmla="*/ 1318654 w 2752779"/>
              <a:gd name="connsiteY21" fmla="*/ 290652 h 1070499"/>
              <a:gd name="connsiteX22" fmla="*/ 1365952 w 2752779"/>
              <a:gd name="connsiteY22" fmla="*/ 274887 h 1070499"/>
              <a:gd name="connsiteX23" fmla="*/ 1411013 w 2752779"/>
              <a:gd name="connsiteY23" fmla="*/ 266458 h 1070499"/>
              <a:gd name="connsiteX24" fmla="*/ 1497724 w 2752779"/>
              <a:gd name="connsiteY24" fmla="*/ 250693 h 1070499"/>
              <a:gd name="connsiteX25" fmla="*/ 1576551 w 2752779"/>
              <a:gd name="connsiteY25" fmla="*/ 227044 h 1070499"/>
              <a:gd name="connsiteX26" fmla="*/ 1647496 w 2752779"/>
              <a:gd name="connsiteY26" fmla="*/ 203396 h 1070499"/>
              <a:gd name="connsiteX27" fmla="*/ 1710558 w 2752779"/>
              <a:gd name="connsiteY27" fmla="*/ 195513 h 1070499"/>
              <a:gd name="connsiteX28" fmla="*/ 1828800 w 2752779"/>
              <a:gd name="connsiteY28" fmla="*/ 171865 h 1070499"/>
              <a:gd name="connsiteX29" fmla="*/ 1876096 w 2752779"/>
              <a:gd name="connsiteY29" fmla="*/ 148217 h 1070499"/>
              <a:gd name="connsiteX30" fmla="*/ 2002220 w 2752779"/>
              <a:gd name="connsiteY30" fmla="*/ 140334 h 1070499"/>
              <a:gd name="connsiteX31" fmla="*/ 2057400 w 2752779"/>
              <a:gd name="connsiteY31" fmla="*/ 124568 h 1070499"/>
              <a:gd name="connsiteX32" fmla="*/ 2175641 w 2752779"/>
              <a:gd name="connsiteY32" fmla="*/ 108803 h 1070499"/>
              <a:gd name="connsiteX33" fmla="*/ 2246586 w 2752779"/>
              <a:gd name="connsiteY33" fmla="*/ 93037 h 1070499"/>
              <a:gd name="connsiteX34" fmla="*/ 2286000 w 2752779"/>
              <a:gd name="connsiteY34" fmla="*/ 77272 h 1070499"/>
              <a:gd name="connsiteX35" fmla="*/ 2317531 w 2752779"/>
              <a:gd name="connsiteY35" fmla="*/ 69389 h 1070499"/>
              <a:gd name="connsiteX36" fmla="*/ 2408467 w 2752779"/>
              <a:gd name="connsiteY36" fmla="*/ 58787 h 1070499"/>
              <a:gd name="connsiteX37" fmla="*/ 2516591 w 2752779"/>
              <a:gd name="connsiteY37" fmla="*/ 35953 h 1070499"/>
              <a:gd name="connsiteX38" fmla="*/ 2580465 w 2752779"/>
              <a:gd name="connsiteY38" fmla="*/ 23720 h 1070499"/>
              <a:gd name="connsiteX39" fmla="*/ 2672255 w 2752779"/>
              <a:gd name="connsiteY39" fmla="*/ 14210 h 1070499"/>
              <a:gd name="connsiteX40" fmla="*/ 2751082 w 2752779"/>
              <a:gd name="connsiteY40" fmla="*/ 250693 h 1070499"/>
              <a:gd name="connsiteX41" fmla="*/ 2727434 w 2752779"/>
              <a:gd name="connsiteY41" fmla="*/ 337403 h 1070499"/>
              <a:gd name="connsiteX42" fmla="*/ 2719551 w 2752779"/>
              <a:gd name="connsiteY42" fmla="*/ 502941 h 1070499"/>
              <a:gd name="connsiteX43" fmla="*/ 2711668 w 2752779"/>
              <a:gd name="connsiteY43" fmla="*/ 581768 h 1070499"/>
              <a:gd name="connsiteX44" fmla="*/ 2719551 w 2752779"/>
              <a:gd name="connsiteY44" fmla="*/ 857665 h 1070499"/>
              <a:gd name="connsiteX45" fmla="*/ 2735317 w 2752779"/>
              <a:gd name="connsiteY45" fmla="*/ 904962 h 1070499"/>
              <a:gd name="connsiteX46" fmla="*/ 2719917 w 2752779"/>
              <a:gd name="connsiteY46" fmla="*/ 1006078 h 1070499"/>
              <a:gd name="connsiteX47" fmla="*/ 2199289 w 2752779"/>
              <a:gd name="connsiteY47" fmla="*/ 1062617 h 1070499"/>
              <a:gd name="connsiteX48" fmla="*/ 1954924 w 2752779"/>
              <a:gd name="connsiteY48" fmla="*/ 1070499 h 1070499"/>
              <a:gd name="connsiteX49" fmla="*/ 1292772 w 2752779"/>
              <a:gd name="connsiteY49" fmla="*/ 1062617 h 1070499"/>
              <a:gd name="connsiteX50" fmla="*/ 1166648 w 2752779"/>
              <a:gd name="connsiteY50" fmla="*/ 1054734 h 1070499"/>
              <a:gd name="connsiteX51" fmla="*/ 922282 w 2752779"/>
              <a:gd name="connsiteY51" fmla="*/ 1031086 h 1070499"/>
              <a:gd name="connsiteX52" fmla="*/ 0 w 2752779"/>
              <a:gd name="connsiteY52" fmla="*/ 1038968 h 1070499"/>
              <a:gd name="connsiteX0" fmla="*/ 0 w 2752779"/>
              <a:gd name="connsiteY0" fmla="*/ 1038968 h 1071794"/>
              <a:gd name="connsiteX1" fmla="*/ 0 w 2752779"/>
              <a:gd name="connsiteY1" fmla="*/ 1038968 h 1071794"/>
              <a:gd name="connsiteX2" fmla="*/ 110358 w 2752779"/>
              <a:gd name="connsiteY2" fmla="*/ 928610 h 1071794"/>
              <a:gd name="connsiteX3" fmla="*/ 173420 w 2752779"/>
              <a:gd name="connsiteY3" fmla="*/ 849782 h 1071794"/>
              <a:gd name="connsiteX4" fmla="*/ 197068 w 2752779"/>
              <a:gd name="connsiteY4" fmla="*/ 810368 h 1071794"/>
              <a:gd name="connsiteX5" fmla="*/ 244365 w 2752779"/>
              <a:gd name="connsiteY5" fmla="*/ 747306 h 1071794"/>
              <a:gd name="connsiteX6" fmla="*/ 252248 w 2752779"/>
              <a:gd name="connsiteY6" fmla="*/ 715775 h 1071794"/>
              <a:gd name="connsiteX7" fmla="*/ 323193 w 2752779"/>
              <a:gd name="connsiteY7" fmla="*/ 652713 h 1071794"/>
              <a:gd name="connsiteX8" fmla="*/ 362606 w 2752779"/>
              <a:gd name="connsiteY8" fmla="*/ 605417 h 1071794"/>
              <a:gd name="connsiteX9" fmla="*/ 394137 w 2752779"/>
              <a:gd name="connsiteY9" fmla="*/ 597534 h 1071794"/>
              <a:gd name="connsiteX10" fmla="*/ 425668 w 2752779"/>
              <a:gd name="connsiteY10" fmla="*/ 566003 h 1071794"/>
              <a:gd name="connsiteX11" fmla="*/ 457200 w 2752779"/>
              <a:gd name="connsiteY11" fmla="*/ 523332 h 1071794"/>
              <a:gd name="connsiteX12" fmla="*/ 554962 w 2752779"/>
              <a:gd name="connsiteY12" fmla="*/ 502673 h 1071794"/>
              <a:gd name="connsiteX13" fmla="*/ 608029 w 2752779"/>
              <a:gd name="connsiteY13" fmla="*/ 473863 h 1071794"/>
              <a:gd name="connsiteX14" fmla="*/ 659794 w 2752779"/>
              <a:gd name="connsiteY14" fmla="*/ 461085 h 1071794"/>
              <a:gd name="connsiteX15" fmla="*/ 726026 w 2752779"/>
              <a:gd name="connsiteY15" fmla="*/ 446679 h 1071794"/>
              <a:gd name="connsiteX16" fmla="*/ 779336 w 2752779"/>
              <a:gd name="connsiteY16" fmla="*/ 436076 h 1071794"/>
              <a:gd name="connsiteX17" fmla="*/ 841219 w 2752779"/>
              <a:gd name="connsiteY17" fmla="*/ 410255 h 1071794"/>
              <a:gd name="connsiteX18" fmla="*/ 950522 w 2752779"/>
              <a:gd name="connsiteY18" fmla="*/ 382258 h 1071794"/>
              <a:gd name="connsiteX19" fmla="*/ 1091111 w 2752779"/>
              <a:gd name="connsiteY19" fmla="*/ 341483 h 1071794"/>
              <a:gd name="connsiteX20" fmla="*/ 1202648 w 2752779"/>
              <a:gd name="connsiteY20" fmla="*/ 313486 h 1071794"/>
              <a:gd name="connsiteX21" fmla="*/ 1318654 w 2752779"/>
              <a:gd name="connsiteY21" fmla="*/ 290652 h 1071794"/>
              <a:gd name="connsiteX22" fmla="*/ 1365952 w 2752779"/>
              <a:gd name="connsiteY22" fmla="*/ 274887 h 1071794"/>
              <a:gd name="connsiteX23" fmla="*/ 1411013 w 2752779"/>
              <a:gd name="connsiteY23" fmla="*/ 266458 h 1071794"/>
              <a:gd name="connsiteX24" fmla="*/ 1497724 w 2752779"/>
              <a:gd name="connsiteY24" fmla="*/ 250693 h 1071794"/>
              <a:gd name="connsiteX25" fmla="*/ 1576551 w 2752779"/>
              <a:gd name="connsiteY25" fmla="*/ 227044 h 1071794"/>
              <a:gd name="connsiteX26" fmla="*/ 1647496 w 2752779"/>
              <a:gd name="connsiteY26" fmla="*/ 203396 h 1071794"/>
              <a:gd name="connsiteX27" fmla="*/ 1710558 w 2752779"/>
              <a:gd name="connsiteY27" fmla="*/ 195513 h 1071794"/>
              <a:gd name="connsiteX28" fmla="*/ 1828800 w 2752779"/>
              <a:gd name="connsiteY28" fmla="*/ 171865 h 1071794"/>
              <a:gd name="connsiteX29" fmla="*/ 1876096 w 2752779"/>
              <a:gd name="connsiteY29" fmla="*/ 148217 h 1071794"/>
              <a:gd name="connsiteX30" fmla="*/ 2002220 w 2752779"/>
              <a:gd name="connsiteY30" fmla="*/ 140334 h 1071794"/>
              <a:gd name="connsiteX31" fmla="*/ 2057400 w 2752779"/>
              <a:gd name="connsiteY31" fmla="*/ 124568 h 1071794"/>
              <a:gd name="connsiteX32" fmla="*/ 2175641 w 2752779"/>
              <a:gd name="connsiteY32" fmla="*/ 108803 h 1071794"/>
              <a:gd name="connsiteX33" fmla="*/ 2246586 w 2752779"/>
              <a:gd name="connsiteY33" fmla="*/ 93037 h 1071794"/>
              <a:gd name="connsiteX34" fmla="*/ 2286000 w 2752779"/>
              <a:gd name="connsiteY34" fmla="*/ 77272 h 1071794"/>
              <a:gd name="connsiteX35" fmla="*/ 2317531 w 2752779"/>
              <a:gd name="connsiteY35" fmla="*/ 69389 h 1071794"/>
              <a:gd name="connsiteX36" fmla="*/ 2408467 w 2752779"/>
              <a:gd name="connsiteY36" fmla="*/ 58787 h 1071794"/>
              <a:gd name="connsiteX37" fmla="*/ 2516591 w 2752779"/>
              <a:gd name="connsiteY37" fmla="*/ 35953 h 1071794"/>
              <a:gd name="connsiteX38" fmla="*/ 2580465 w 2752779"/>
              <a:gd name="connsiteY38" fmla="*/ 23720 h 1071794"/>
              <a:gd name="connsiteX39" fmla="*/ 2672255 w 2752779"/>
              <a:gd name="connsiteY39" fmla="*/ 14210 h 1071794"/>
              <a:gd name="connsiteX40" fmla="*/ 2751082 w 2752779"/>
              <a:gd name="connsiteY40" fmla="*/ 250693 h 1071794"/>
              <a:gd name="connsiteX41" fmla="*/ 2727434 w 2752779"/>
              <a:gd name="connsiteY41" fmla="*/ 337403 h 1071794"/>
              <a:gd name="connsiteX42" fmla="*/ 2719551 w 2752779"/>
              <a:gd name="connsiteY42" fmla="*/ 502941 h 1071794"/>
              <a:gd name="connsiteX43" fmla="*/ 2711668 w 2752779"/>
              <a:gd name="connsiteY43" fmla="*/ 581768 h 1071794"/>
              <a:gd name="connsiteX44" fmla="*/ 2719551 w 2752779"/>
              <a:gd name="connsiteY44" fmla="*/ 857665 h 1071794"/>
              <a:gd name="connsiteX45" fmla="*/ 2735317 w 2752779"/>
              <a:gd name="connsiteY45" fmla="*/ 904962 h 1071794"/>
              <a:gd name="connsiteX46" fmla="*/ 2726622 w 2752779"/>
              <a:gd name="connsiteY46" fmla="*/ 1047389 h 1071794"/>
              <a:gd name="connsiteX47" fmla="*/ 2199289 w 2752779"/>
              <a:gd name="connsiteY47" fmla="*/ 1062617 h 1071794"/>
              <a:gd name="connsiteX48" fmla="*/ 1954924 w 2752779"/>
              <a:gd name="connsiteY48" fmla="*/ 1070499 h 1071794"/>
              <a:gd name="connsiteX49" fmla="*/ 1292772 w 2752779"/>
              <a:gd name="connsiteY49" fmla="*/ 1062617 h 1071794"/>
              <a:gd name="connsiteX50" fmla="*/ 1166648 w 2752779"/>
              <a:gd name="connsiteY50" fmla="*/ 1054734 h 1071794"/>
              <a:gd name="connsiteX51" fmla="*/ 922282 w 2752779"/>
              <a:gd name="connsiteY51" fmla="*/ 1031086 h 1071794"/>
              <a:gd name="connsiteX52" fmla="*/ 0 w 2752779"/>
              <a:gd name="connsiteY52" fmla="*/ 1038968 h 1071794"/>
              <a:gd name="connsiteX0" fmla="*/ 0 w 2752779"/>
              <a:gd name="connsiteY0" fmla="*/ 1038968 h 1070499"/>
              <a:gd name="connsiteX1" fmla="*/ 0 w 2752779"/>
              <a:gd name="connsiteY1" fmla="*/ 1038968 h 1070499"/>
              <a:gd name="connsiteX2" fmla="*/ 110358 w 2752779"/>
              <a:gd name="connsiteY2" fmla="*/ 928610 h 1070499"/>
              <a:gd name="connsiteX3" fmla="*/ 173420 w 2752779"/>
              <a:gd name="connsiteY3" fmla="*/ 849782 h 1070499"/>
              <a:gd name="connsiteX4" fmla="*/ 197068 w 2752779"/>
              <a:gd name="connsiteY4" fmla="*/ 810368 h 1070499"/>
              <a:gd name="connsiteX5" fmla="*/ 244365 w 2752779"/>
              <a:gd name="connsiteY5" fmla="*/ 747306 h 1070499"/>
              <a:gd name="connsiteX6" fmla="*/ 252248 w 2752779"/>
              <a:gd name="connsiteY6" fmla="*/ 715775 h 1070499"/>
              <a:gd name="connsiteX7" fmla="*/ 323193 w 2752779"/>
              <a:gd name="connsiteY7" fmla="*/ 652713 h 1070499"/>
              <a:gd name="connsiteX8" fmla="*/ 362606 w 2752779"/>
              <a:gd name="connsiteY8" fmla="*/ 605417 h 1070499"/>
              <a:gd name="connsiteX9" fmla="*/ 394137 w 2752779"/>
              <a:gd name="connsiteY9" fmla="*/ 597534 h 1070499"/>
              <a:gd name="connsiteX10" fmla="*/ 425668 w 2752779"/>
              <a:gd name="connsiteY10" fmla="*/ 566003 h 1070499"/>
              <a:gd name="connsiteX11" fmla="*/ 457200 w 2752779"/>
              <a:gd name="connsiteY11" fmla="*/ 523332 h 1070499"/>
              <a:gd name="connsiteX12" fmla="*/ 554962 w 2752779"/>
              <a:gd name="connsiteY12" fmla="*/ 502673 h 1070499"/>
              <a:gd name="connsiteX13" fmla="*/ 608029 w 2752779"/>
              <a:gd name="connsiteY13" fmla="*/ 473863 h 1070499"/>
              <a:gd name="connsiteX14" fmla="*/ 659794 w 2752779"/>
              <a:gd name="connsiteY14" fmla="*/ 461085 h 1070499"/>
              <a:gd name="connsiteX15" fmla="*/ 726026 w 2752779"/>
              <a:gd name="connsiteY15" fmla="*/ 446679 h 1070499"/>
              <a:gd name="connsiteX16" fmla="*/ 779336 w 2752779"/>
              <a:gd name="connsiteY16" fmla="*/ 436076 h 1070499"/>
              <a:gd name="connsiteX17" fmla="*/ 841219 w 2752779"/>
              <a:gd name="connsiteY17" fmla="*/ 410255 h 1070499"/>
              <a:gd name="connsiteX18" fmla="*/ 950522 w 2752779"/>
              <a:gd name="connsiteY18" fmla="*/ 382258 h 1070499"/>
              <a:gd name="connsiteX19" fmla="*/ 1091111 w 2752779"/>
              <a:gd name="connsiteY19" fmla="*/ 341483 h 1070499"/>
              <a:gd name="connsiteX20" fmla="*/ 1202648 w 2752779"/>
              <a:gd name="connsiteY20" fmla="*/ 313486 h 1070499"/>
              <a:gd name="connsiteX21" fmla="*/ 1318654 w 2752779"/>
              <a:gd name="connsiteY21" fmla="*/ 290652 h 1070499"/>
              <a:gd name="connsiteX22" fmla="*/ 1365952 w 2752779"/>
              <a:gd name="connsiteY22" fmla="*/ 274887 h 1070499"/>
              <a:gd name="connsiteX23" fmla="*/ 1411013 w 2752779"/>
              <a:gd name="connsiteY23" fmla="*/ 266458 h 1070499"/>
              <a:gd name="connsiteX24" fmla="*/ 1497724 w 2752779"/>
              <a:gd name="connsiteY24" fmla="*/ 250693 h 1070499"/>
              <a:gd name="connsiteX25" fmla="*/ 1576551 w 2752779"/>
              <a:gd name="connsiteY25" fmla="*/ 227044 h 1070499"/>
              <a:gd name="connsiteX26" fmla="*/ 1647496 w 2752779"/>
              <a:gd name="connsiteY26" fmla="*/ 203396 h 1070499"/>
              <a:gd name="connsiteX27" fmla="*/ 1710558 w 2752779"/>
              <a:gd name="connsiteY27" fmla="*/ 195513 h 1070499"/>
              <a:gd name="connsiteX28" fmla="*/ 1828800 w 2752779"/>
              <a:gd name="connsiteY28" fmla="*/ 171865 h 1070499"/>
              <a:gd name="connsiteX29" fmla="*/ 1876096 w 2752779"/>
              <a:gd name="connsiteY29" fmla="*/ 148217 h 1070499"/>
              <a:gd name="connsiteX30" fmla="*/ 2002220 w 2752779"/>
              <a:gd name="connsiteY30" fmla="*/ 140334 h 1070499"/>
              <a:gd name="connsiteX31" fmla="*/ 2057400 w 2752779"/>
              <a:gd name="connsiteY31" fmla="*/ 124568 h 1070499"/>
              <a:gd name="connsiteX32" fmla="*/ 2175641 w 2752779"/>
              <a:gd name="connsiteY32" fmla="*/ 108803 h 1070499"/>
              <a:gd name="connsiteX33" fmla="*/ 2246586 w 2752779"/>
              <a:gd name="connsiteY33" fmla="*/ 93037 h 1070499"/>
              <a:gd name="connsiteX34" fmla="*/ 2286000 w 2752779"/>
              <a:gd name="connsiteY34" fmla="*/ 77272 h 1070499"/>
              <a:gd name="connsiteX35" fmla="*/ 2317531 w 2752779"/>
              <a:gd name="connsiteY35" fmla="*/ 69389 h 1070499"/>
              <a:gd name="connsiteX36" fmla="*/ 2408467 w 2752779"/>
              <a:gd name="connsiteY36" fmla="*/ 58787 h 1070499"/>
              <a:gd name="connsiteX37" fmla="*/ 2516591 w 2752779"/>
              <a:gd name="connsiteY37" fmla="*/ 35953 h 1070499"/>
              <a:gd name="connsiteX38" fmla="*/ 2580465 w 2752779"/>
              <a:gd name="connsiteY38" fmla="*/ 23720 h 1070499"/>
              <a:gd name="connsiteX39" fmla="*/ 2672255 w 2752779"/>
              <a:gd name="connsiteY39" fmla="*/ 14210 h 1070499"/>
              <a:gd name="connsiteX40" fmla="*/ 2751082 w 2752779"/>
              <a:gd name="connsiteY40" fmla="*/ 250693 h 1070499"/>
              <a:gd name="connsiteX41" fmla="*/ 2727434 w 2752779"/>
              <a:gd name="connsiteY41" fmla="*/ 337403 h 1070499"/>
              <a:gd name="connsiteX42" fmla="*/ 2719551 w 2752779"/>
              <a:gd name="connsiteY42" fmla="*/ 502941 h 1070499"/>
              <a:gd name="connsiteX43" fmla="*/ 2711668 w 2752779"/>
              <a:gd name="connsiteY43" fmla="*/ 581768 h 1070499"/>
              <a:gd name="connsiteX44" fmla="*/ 2719551 w 2752779"/>
              <a:gd name="connsiteY44" fmla="*/ 857665 h 1070499"/>
              <a:gd name="connsiteX45" fmla="*/ 2735317 w 2752779"/>
              <a:gd name="connsiteY45" fmla="*/ 904962 h 1070499"/>
              <a:gd name="connsiteX46" fmla="*/ 2726622 w 2752779"/>
              <a:gd name="connsiteY46" fmla="*/ 1047389 h 1070499"/>
              <a:gd name="connsiteX47" fmla="*/ 2199289 w 2752779"/>
              <a:gd name="connsiteY47" fmla="*/ 1062617 h 1070499"/>
              <a:gd name="connsiteX48" fmla="*/ 1954924 w 2752779"/>
              <a:gd name="connsiteY48" fmla="*/ 1070499 h 1070499"/>
              <a:gd name="connsiteX49" fmla="*/ 1292772 w 2752779"/>
              <a:gd name="connsiteY49" fmla="*/ 1062617 h 1070499"/>
              <a:gd name="connsiteX50" fmla="*/ 1166648 w 2752779"/>
              <a:gd name="connsiteY50" fmla="*/ 1054734 h 1070499"/>
              <a:gd name="connsiteX51" fmla="*/ 922282 w 2752779"/>
              <a:gd name="connsiteY51" fmla="*/ 1031086 h 1070499"/>
              <a:gd name="connsiteX52" fmla="*/ 0 w 2752779"/>
              <a:gd name="connsiteY52" fmla="*/ 1038968 h 1070499"/>
              <a:gd name="connsiteX0" fmla="*/ 0 w 2735410"/>
              <a:gd name="connsiteY0" fmla="*/ 1035992 h 1067523"/>
              <a:gd name="connsiteX1" fmla="*/ 0 w 2735410"/>
              <a:gd name="connsiteY1" fmla="*/ 1035992 h 1067523"/>
              <a:gd name="connsiteX2" fmla="*/ 110358 w 2735410"/>
              <a:gd name="connsiteY2" fmla="*/ 925634 h 1067523"/>
              <a:gd name="connsiteX3" fmla="*/ 173420 w 2735410"/>
              <a:gd name="connsiteY3" fmla="*/ 846806 h 1067523"/>
              <a:gd name="connsiteX4" fmla="*/ 197068 w 2735410"/>
              <a:gd name="connsiteY4" fmla="*/ 807392 h 1067523"/>
              <a:gd name="connsiteX5" fmla="*/ 244365 w 2735410"/>
              <a:gd name="connsiteY5" fmla="*/ 744330 h 1067523"/>
              <a:gd name="connsiteX6" fmla="*/ 252248 w 2735410"/>
              <a:gd name="connsiteY6" fmla="*/ 712799 h 1067523"/>
              <a:gd name="connsiteX7" fmla="*/ 323193 w 2735410"/>
              <a:gd name="connsiteY7" fmla="*/ 649737 h 1067523"/>
              <a:gd name="connsiteX8" fmla="*/ 362606 w 2735410"/>
              <a:gd name="connsiteY8" fmla="*/ 602441 h 1067523"/>
              <a:gd name="connsiteX9" fmla="*/ 394137 w 2735410"/>
              <a:gd name="connsiteY9" fmla="*/ 594558 h 1067523"/>
              <a:gd name="connsiteX10" fmla="*/ 425668 w 2735410"/>
              <a:gd name="connsiteY10" fmla="*/ 563027 h 1067523"/>
              <a:gd name="connsiteX11" fmla="*/ 457200 w 2735410"/>
              <a:gd name="connsiteY11" fmla="*/ 520356 h 1067523"/>
              <a:gd name="connsiteX12" fmla="*/ 554962 w 2735410"/>
              <a:gd name="connsiteY12" fmla="*/ 499697 h 1067523"/>
              <a:gd name="connsiteX13" fmla="*/ 608029 w 2735410"/>
              <a:gd name="connsiteY13" fmla="*/ 470887 h 1067523"/>
              <a:gd name="connsiteX14" fmla="*/ 659794 w 2735410"/>
              <a:gd name="connsiteY14" fmla="*/ 458109 h 1067523"/>
              <a:gd name="connsiteX15" fmla="*/ 726026 w 2735410"/>
              <a:gd name="connsiteY15" fmla="*/ 443703 h 1067523"/>
              <a:gd name="connsiteX16" fmla="*/ 779336 w 2735410"/>
              <a:gd name="connsiteY16" fmla="*/ 433100 h 1067523"/>
              <a:gd name="connsiteX17" fmla="*/ 841219 w 2735410"/>
              <a:gd name="connsiteY17" fmla="*/ 407279 h 1067523"/>
              <a:gd name="connsiteX18" fmla="*/ 950522 w 2735410"/>
              <a:gd name="connsiteY18" fmla="*/ 379282 h 1067523"/>
              <a:gd name="connsiteX19" fmla="*/ 1091111 w 2735410"/>
              <a:gd name="connsiteY19" fmla="*/ 338507 h 1067523"/>
              <a:gd name="connsiteX20" fmla="*/ 1202648 w 2735410"/>
              <a:gd name="connsiteY20" fmla="*/ 310510 h 1067523"/>
              <a:gd name="connsiteX21" fmla="*/ 1318654 w 2735410"/>
              <a:gd name="connsiteY21" fmla="*/ 287676 h 1067523"/>
              <a:gd name="connsiteX22" fmla="*/ 1365952 w 2735410"/>
              <a:gd name="connsiteY22" fmla="*/ 271911 h 1067523"/>
              <a:gd name="connsiteX23" fmla="*/ 1411013 w 2735410"/>
              <a:gd name="connsiteY23" fmla="*/ 263482 h 1067523"/>
              <a:gd name="connsiteX24" fmla="*/ 1497724 w 2735410"/>
              <a:gd name="connsiteY24" fmla="*/ 247717 h 1067523"/>
              <a:gd name="connsiteX25" fmla="*/ 1576551 w 2735410"/>
              <a:gd name="connsiteY25" fmla="*/ 224068 h 1067523"/>
              <a:gd name="connsiteX26" fmla="*/ 1647496 w 2735410"/>
              <a:gd name="connsiteY26" fmla="*/ 200420 h 1067523"/>
              <a:gd name="connsiteX27" fmla="*/ 1710558 w 2735410"/>
              <a:gd name="connsiteY27" fmla="*/ 192537 h 1067523"/>
              <a:gd name="connsiteX28" fmla="*/ 1828800 w 2735410"/>
              <a:gd name="connsiteY28" fmla="*/ 168889 h 1067523"/>
              <a:gd name="connsiteX29" fmla="*/ 1876096 w 2735410"/>
              <a:gd name="connsiteY29" fmla="*/ 145241 h 1067523"/>
              <a:gd name="connsiteX30" fmla="*/ 2002220 w 2735410"/>
              <a:gd name="connsiteY30" fmla="*/ 137358 h 1067523"/>
              <a:gd name="connsiteX31" fmla="*/ 2057400 w 2735410"/>
              <a:gd name="connsiteY31" fmla="*/ 121592 h 1067523"/>
              <a:gd name="connsiteX32" fmla="*/ 2175641 w 2735410"/>
              <a:gd name="connsiteY32" fmla="*/ 105827 h 1067523"/>
              <a:gd name="connsiteX33" fmla="*/ 2246586 w 2735410"/>
              <a:gd name="connsiteY33" fmla="*/ 90061 h 1067523"/>
              <a:gd name="connsiteX34" fmla="*/ 2286000 w 2735410"/>
              <a:gd name="connsiteY34" fmla="*/ 74296 h 1067523"/>
              <a:gd name="connsiteX35" fmla="*/ 2317531 w 2735410"/>
              <a:gd name="connsiteY35" fmla="*/ 66413 h 1067523"/>
              <a:gd name="connsiteX36" fmla="*/ 2408467 w 2735410"/>
              <a:gd name="connsiteY36" fmla="*/ 55811 h 1067523"/>
              <a:gd name="connsiteX37" fmla="*/ 2516591 w 2735410"/>
              <a:gd name="connsiteY37" fmla="*/ 32977 h 1067523"/>
              <a:gd name="connsiteX38" fmla="*/ 2580465 w 2735410"/>
              <a:gd name="connsiteY38" fmla="*/ 20744 h 1067523"/>
              <a:gd name="connsiteX39" fmla="*/ 2672255 w 2735410"/>
              <a:gd name="connsiteY39" fmla="*/ 11234 h 1067523"/>
              <a:gd name="connsiteX40" fmla="*/ 2717560 w 2735410"/>
              <a:gd name="connsiteY40" fmla="*/ 206406 h 1067523"/>
              <a:gd name="connsiteX41" fmla="*/ 2727434 w 2735410"/>
              <a:gd name="connsiteY41" fmla="*/ 334427 h 1067523"/>
              <a:gd name="connsiteX42" fmla="*/ 2719551 w 2735410"/>
              <a:gd name="connsiteY42" fmla="*/ 499965 h 1067523"/>
              <a:gd name="connsiteX43" fmla="*/ 2711668 w 2735410"/>
              <a:gd name="connsiteY43" fmla="*/ 578792 h 1067523"/>
              <a:gd name="connsiteX44" fmla="*/ 2719551 w 2735410"/>
              <a:gd name="connsiteY44" fmla="*/ 854689 h 1067523"/>
              <a:gd name="connsiteX45" fmla="*/ 2735317 w 2735410"/>
              <a:gd name="connsiteY45" fmla="*/ 901986 h 1067523"/>
              <a:gd name="connsiteX46" fmla="*/ 2726622 w 2735410"/>
              <a:gd name="connsiteY46" fmla="*/ 1044413 h 1067523"/>
              <a:gd name="connsiteX47" fmla="*/ 2199289 w 2735410"/>
              <a:gd name="connsiteY47" fmla="*/ 1059641 h 1067523"/>
              <a:gd name="connsiteX48" fmla="*/ 1954924 w 2735410"/>
              <a:gd name="connsiteY48" fmla="*/ 1067523 h 1067523"/>
              <a:gd name="connsiteX49" fmla="*/ 1292772 w 2735410"/>
              <a:gd name="connsiteY49" fmla="*/ 1059641 h 1067523"/>
              <a:gd name="connsiteX50" fmla="*/ 1166648 w 2735410"/>
              <a:gd name="connsiteY50" fmla="*/ 1051758 h 1067523"/>
              <a:gd name="connsiteX51" fmla="*/ 922282 w 2735410"/>
              <a:gd name="connsiteY51" fmla="*/ 1028110 h 1067523"/>
              <a:gd name="connsiteX52" fmla="*/ 0 w 2735410"/>
              <a:gd name="connsiteY52" fmla="*/ 1035992 h 1067523"/>
              <a:gd name="connsiteX0" fmla="*/ 0 w 2735410"/>
              <a:gd name="connsiteY0" fmla="*/ 1035992 h 1067523"/>
              <a:gd name="connsiteX1" fmla="*/ 0 w 2735410"/>
              <a:gd name="connsiteY1" fmla="*/ 1035992 h 1067523"/>
              <a:gd name="connsiteX2" fmla="*/ 110358 w 2735410"/>
              <a:gd name="connsiteY2" fmla="*/ 925634 h 1067523"/>
              <a:gd name="connsiteX3" fmla="*/ 173420 w 2735410"/>
              <a:gd name="connsiteY3" fmla="*/ 846806 h 1067523"/>
              <a:gd name="connsiteX4" fmla="*/ 197068 w 2735410"/>
              <a:gd name="connsiteY4" fmla="*/ 807392 h 1067523"/>
              <a:gd name="connsiteX5" fmla="*/ 244365 w 2735410"/>
              <a:gd name="connsiteY5" fmla="*/ 744330 h 1067523"/>
              <a:gd name="connsiteX6" fmla="*/ 252248 w 2735410"/>
              <a:gd name="connsiteY6" fmla="*/ 712799 h 1067523"/>
              <a:gd name="connsiteX7" fmla="*/ 323193 w 2735410"/>
              <a:gd name="connsiteY7" fmla="*/ 649737 h 1067523"/>
              <a:gd name="connsiteX8" fmla="*/ 362606 w 2735410"/>
              <a:gd name="connsiteY8" fmla="*/ 602441 h 1067523"/>
              <a:gd name="connsiteX9" fmla="*/ 394137 w 2735410"/>
              <a:gd name="connsiteY9" fmla="*/ 594558 h 1067523"/>
              <a:gd name="connsiteX10" fmla="*/ 425668 w 2735410"/>
              <a:gd name="connsiteY10" fmla="*/ 563027 h 1067523"/>
              <a:gd name="connsiteX11" fmla="*/ 457200 w 2735410"/>
              <a:gd name="connsiteY11" fmla="*/ 520356 h 1067523"/>
              <a:gd name="connsiteX12" fmla="*/ 554962 w 2735410"/>
              <a:gd name="connsiteY12" fmla="*/ 499697 h 1067523"/>
              <a:gd name="connsiteX13" fmla="*/ 608029 w 2735410"/>
              <a:gd name="connsiteY13" fmla="*/ 470887 h 1067523"/>
              <a:gd name="connsiteX14" fmla="*/ 659794 w 2735410"/>
              <a:gd name="connsiteY14" fmla="*/ 458109 h 1067523"/>
              <a:gd name="connsiteX15" fmla="*/ 726026 w 2735410"/>
              <a:gd name="connsiteY15" fmla="*/ 443703 h 1067523"/>
              <a:gd name="connsiteX16" fmla="*/ 779336 w 2735410"/>
              <a:gd name="connsiteY16" fmla="*/ 433100 h 1067523"/>
              <a:gd name="connsiteX17" fmla="*/ 841219 w 2735410"/>
              <a:gd name="connsiteY17" fmla="*/ 407279 h 1067523"/>
              <a:gd name="connsiteX18" fmla="*/ 950522 w 2735410"/>
              <a:gd name="connsiteY18" fmla="*/ 379282 h 1067523"/>
              <a:gd name="connsiteX19" fmla="*/ 1091111 w 2735410"/>
              <a:gd name="connsiteY19" fmla="*/ 338507 h 1067523"/>
              <a:gd name="connsiteX20" fmla="*/ 1202648 w 2735410"/>
              <a:gd name="connsiteY20" fmla="*/ 310510 h 1067523"/>
              <a:gd name="connsiteX21" fmla="*/ 1318654 w 2735410"/>
              <a:gd name="connsiteY21" fmla="*/ 287676 h 1067523"/>
              <a:gd name="connsiteX22" fmla="*/ 1365952 w 2735410"/>
              <a:gd name="connsiteY22" fmla="*/ 271911 h 1067523"/>
              <a:gd name="connsiteX23" fmla="*/ 1411013 w 2735410"/>
              <a:gd name="connsiteY23" fmla="*/ 263482 h 1067523"/>
              <a:gd name="connsiteX24" fmla="*/ 1497724 w 2735410"/>
              <a:gd name="connsiteY24" fmla="*/ 247717 h 1067523"/>
              <a:gd name="connsiteX25" fmla="*/ 1576551 w 2735410"/>
              <a:gd name="connsiteY25" fmla="*/ 224068 h 1067523"/>
              <a:gd name="connsiteX26" fmla="*/ 1647496 w 2735410"/>
              <a:gd name="connsiteY26" fmla="*/ 200420 h 1067523"/>
              <a:gd name="connsiteX27" fmla="*/ 1710558 w 2735410"/>
              <a:gd name="connsiteY27" fmla="*/ 192537 h 1067523"/>
              <a:gd name="connsiteX28" fmla="*/ 1828800 w 2735410"/>
              <a:gd name="connsiteY28" fmla="*/ 168889 h 1067523"/>
              <a:gd name="connsiteX29" fmla="*/ 1876096 w 2735410"/>
              <a:gd name="connsiteY29" fmla="*/ 145241 h 1067523"/>
              <a:gd name="connsiteX30" fmla="*/ 2002220 w 2735410"/>
              <a:gd name="connsiteY30" fmla="*/ 137358 h 1067523"/>
              <a:gd name="connsiteX31" fmla="*/ 2057400 w 2735410"/>
              <a:gd name="connsiteY31" fmla="*/ 121592 h 1067523"/>
              <a:gd name="connsiteX32" fmla="*/ 2175641 w 2735410"/>
              <a:gd name="connsiteY32" fmla="*/ 105827 h 1067523"/>
              <a:gd name="connsiteX33" fmla="*/ 2246586 w 2735410"/>
              <a:gd name="connsiteY33" fmla="*/ 90061 h 1067523"/>
              <a:gd name="connsiteX34" fmla="*/ 2286000 w 2735410"/>
              <a:gd name="connsiteY34" fmla="*/ 74296 h 1067523"/>
              <a:gd name="connsiteX35" fmla="*/ 2317531 w 2735410"/>
              <a:gd name="connsiteY35" fmla="*/ 66413 h 1067523"/>
              <a:gd name="connsiteX36" fmla="*/ 2408467 w 2735410"/>
              <a:gd name="connsiteY36" fmla="*/ 55811 h 1067523"/>
              <a:gd name="connsiteX37" fmla="*/ 2516591 w 2735410"/>
              <a:gd name="connsiteY37" fmla="*/ 32977 h 1067523"/>
              <a:gd name="connsiteX38" fmla="*/ 2580465 w 2735410"/>
              <a:gd name="connsiteY38" fmla="*/ 20744 h 1067523"/>
              <a:gd name="connsiteX39" fmla="*/ 2672255 w 2735410"/>
              <a:gd name="connsiteY39" fmla="*/ 11234 h 1067523"/>
              <a:gd name="connsiteX40" fmla="*/ 2717560 w 2735410"/>
              <a:gd name="connsiteY40" fmla="*/ 206406 h 1067523"/>
              <a:gd name="connsiteX41" fmla="*/ 2727434 w 2735410"/>
              <a:gd name="connsiteY41" fmla="*/ 334427 h 1067523"/>
              <a:gd name="connsiteX42" fmla="*/ 2719551 w 2735410"/>
              <a:gd name="connsiteY42" fmla="*/ 499965 h 1067523"/>
              <a:gd name="connsiteX43" fmla="*/ 2711668 w 2735410"/>
              <a:gd name="connsiteY43" fmla="*/ 578792 h 1067523"/>
              <a:gd name="connsiteX44" fmla="*/ 2719551 w 2735410"/>
              <a:gd name="connsiteY44" fmla="*/ 854689 h 1067523"/>
              <a:gd name="connsiteX45" fmla="*/ 2735317 w 2735410"/>
              <a:gd name="connsiteY45" fmla="*/ 901986 h 1067523"/>
              <a:gd name="connsiteX46" fmla="*/ 2726622 w 2735410"/>
              <a:gd name="connsiteY46" fmla="*/ 1044413 h 1067523"/>
              <a:gd name="connsiteX47" fmla="*/ 2199289 w 2735410"/>
              <a:gd name="connsiteY47" fmla="*/ 1059641 h 1067523"/>
              <a:gd name="connsiteX48" fmla="*/ 1954924 w 2735410"/>
              <a:gd name="connsiteY48" fmla="*/ 1067523 h 1067523"/>
              <a:gd name="connsiteX49" fmla="*/ 1292772 w 2735410"/>
              <a:gd name="connsiteY49" fmla="*/ 1059641 h 1067523"/>
              <a:gd name="connsiteX50" fmla="*/ 1166648 w 2735410"/>
              <a:gd name="connsiteY50" fmla="*/ 1051758 h 1067523"/>
              <a:gd name="connsiteX51" fmla="*/ 922282 w 2735410"/>
              <a:gd name="connsiteY51" fmla="*/ 1028110 h 1067523"/>
              <a:gd name="connsiteX52" fmla="*/ 0 w 2735410"/>
              <a:gd name="connsiteY52" fmla="*/ 1035992 h 1067523"/>
              <a:gd name="connsiteX0" fmla="*/ 0 w 2735410"/>
              <a:gd name="connsiteY0" fmla="*/ 1045234 h 1076765"/>
              <a:gd name="connsiteX1" fmla="*/ 0 w 2735410"/>
              <a:gd name="connsiteY1" fmla="*/ 1045234 h 1076765"/>
              <a:gd name="connsiteX2" fmla="*/ 110358 w 2735410"/>
              <a:gd name="connsiteY2" fmla="*/ 934876 h 1076765"/>
              <a:gd name="connsiteX3" fmla="*/ 173420 w 2735410"/>
              <a:gd name="connsiteY3" fmla="*/ 856048 h 1076765"/>
              <a:gd name="connsiteX4" fmla="*/ 197068 w 2735410"/>
              <a:gd name="connsiteY4" fmla="*/ 816634 h 1076765"/>
              <a:gd name="connsiteX5" fmla="*/ 244365 w 2735410"/>
              <a:gd name="connsiteY5" fmla="*/ 753572 h 1076765"/>
              <a:gd name="connsiteX6" fmla="*/ 252248 w 2735410"/>
              <a:gd name="connsiteY6" fmla="*/ 722041 h 1076765"/>
              <a:gd name="connsiteX7" fmla="*/ 323193 w 2735410"/>
              <a:gd name="connsiteY7" fmla="*/ 658979 h 1076765"/>
              <a:gd name="connsiteX8" fmla="*/ 362606 w 2735410"/>
              <a:gd name="connsiteY8" fmla="*/ 611683 h 1076765"/>
              <a:gd name="connsiteX9" fmla="*/ 394137 w 2735410"/>
              <a:gd name="connsiteY9" fmla="*/ 603800 h 1076765"/>
              <a:gd name="connsiteX10" fmla="*/ 425668 w 2735410"/>
              <a:gd name="connsiteY10" fmla="*/ 572269 h 1076765"/>
              <a:gd name="connsiteX11" fmla="*/ 457200 w 2735410"/>
              <a:gd name="connsiteY11" fmla="*/ 529598 h 1076765"/>
              <a:gd name="connsiteX12" fmla="*/ 554962 w 2735410"/>
              <a:gd name="connsiteY12" fmla="*/ 508939 h 1076765"/>
              <a:gd name="connsiteX13" fmla="*/ 608029 w 2735410"/>
              <a:gd name="connsiteY13" fmla="*/ 480129 h 1076765"/>
              <a:gd name="connsiteX14" fmla="*/ 659794 w 2735410"/>
              <a:gd name="connsiteY14" fmla="*/ 467351 h 1076765"/>
              <a:gd name="connsiteX15" fmla="*/ 726026 w 2735410"/>
              <a:gd name="connsiteY15" fmla="*/ 452945 h 1076765"/>
              <a:gd name="connsiteX16" fmla="*/ 779336 w 2735410"/>
              <a:gd name="connsiteY16" fmla="*/ 442342 h 1076765"/>
              <a:gd name="connsiteX17" fmla="*/ 841219 w 2735410"/>
              <a:gd name="connsiteY17" fmla="*/ 416521 h 1076765"/>
              <a:gd name="connsiteX18" fmla="*/ 950522 w 2735410"/>
              <a:gd name="connsiteY18" fmla="*/ 388524 h 1076765"/>
              <a:gd name="connsiteX19" fmla="*/ 1091111 w 2735410"/>
              <a:gd name="connsiteY19" fmla="*/ 347749 h 1076765"/>
              <a:gd name="connsiteX20" fmla="*/ 1202648 w 2735410"/>
              <a:gd name="connsiteY20" fmla="*/ 319752 h 1076765"/>
              <a:gd name="connsiteX21" fmla="*/ 1318654 w 2735410"/>
              <a:gd name="connsiteY21" fmla="*/ 296918 h 1076765"/>
              <a:gd name="connsiteX22" fmla="*/ 1365952 w 2735410"/>
              <a:gd name="connsiteY22" fmla="*/ 281153 h 1076765"/>
              <a:gd name="connsiteX23" fmla="*/ 1411013 w 2735410"/>
              <a:gd name="connsiteY23" fmla="*/ 272724 h 1076765"/>
              <a:gd name="connsiteX24" fmla="*/ 1497724 w 2735410"/>
              <a:gd name="connsiteY24" fmla="*/ 256959 h 1076765"/>
              <a:gd name="connsiteX25" fmla="*/ 1576551 w 2735410"/>
              <a:gd name="connsiteY25" fmla="*/ 233310 h 1076765"/>
              <a:gd name="connsiteX26" fmla="*/ 1647496 w 2735410"/>
              <a:gd name="connsiteY26" fmla="*/ 209662 h 1076765"/>
              <a:gd name="connsiteX27" fmla="*/ 1710558 w 2735410"/>
              <a:gd name="connsiteY27" fmla="*/ 201779 h 1076765"/>
              <a:gd name="connsiteX28" fmla="*/ 1828800 w 2735410"/>
              <a:gd name="connsiteY28" fmla="*/ 178131 h 1076765"/>
              <a:gd name="connsiteX29" fmla="*/ 1876096 w 2735410"/>
              <a:gd name="connsiteY29" fmla="*/ 154483 h 1076765"/>
              <a:gd name="connsiteX30" fmla="*/ 2002220 w 2735410"/>
              <a:gd name="connsiteY30" fmla="*/ 146600 h 1076765"/>
              <a:gd name="connsiteX31" fmla="*/ 2057400 w 2735410"/>
              <a:gd name="connsiteY31" fmla="*/ 130834 h 1076765"/>
              <a:gd name="connsiteX32" fmla="*/ 2175641 w 2735410"/>
              <a:gd name="connsiteY32" fmla="*/ 115069 h 1076765"/>
              <a:gd name="connsiteX33" fmla="*/ 2246586 w 2735410"/>
              <a:gd name="connsiteY33" fmla="*/ 99303 h 1076765"/>
              <a:gd name="connsiteX34" fmla="*/ 2286000 w 2735410"/>
              <a:gd name="connsiteY34" fmla="*/ 83538 h 1076765"/>
              <a:gd name="connsiteX35" fmla="*/ 2317531 w 2735410"/>
              <a:gd name="connsiteY35" fmla="*/ 75655 h 1076765"/>
              <a:gd name="connsiteX36" fmla="*/ 2408467 w 2735410"/>
              <a:gd name="connsiteY36" fmla="*/ 65053 h 1076765"/>
              <a:gd name="connsiteX37" fmla="*/ 2516591 w 2735410"/>
              <a:gd name="connsiteY37" fmla="*/ 42219 h 1076765"/>
              <a:gd name="connsiteX38" fmla="*/ 2580465 w 2735410"/>
              <a:gd name="connsiteY38" fmla="*/ 29986 h 1076765"/>
              <a:gd name="connsiteX39" fmla="*/ 2687899 w 2735410"/>
              <a:gd name="connsiteY39" fmla="*/ 9605 h 1076765"/>
              <a:gd name="connsiteX40" fmla="*/ 2717560 w 2735410"/>
              <a:gd name="connsiteY40" fmla="*/ 215648 h 1076765"/>
              <a:gd name="connsiteX41" fmla="*/ 2727434 w 2735410"/>
              <a:gd name="connsiteY41" fmla="*/ 343669 h 1076765"/>
              <a:gd name="connsiteX42" fmla="*/ 2719551 w 2735410"/>
              <a:gd name="connsiteY42" fmla="*/ 509207 h 1076765"/>
              <a:gd name="connsiteX43" fmla="*/ 2711668 w 2735410"/>
              <a:gd name="connsiteY43" fmla="*/ 588034 h 1076765"/>
              <a:gd name="connsiteX44" fmla="*/ 2719551 w 2735410"/>
              <a:gd name="connsiteY44" fmla="*/ 863931 h 1076765"/>
              <a:gd name="connsiteX45" fmla="*/ 2735317 w 2735410"/>
              <a:gd name="connsiteY45" fmla="*/ 911228 h 1076765"/>
              <a:gd name="connsiteX46" fmla="*/ 2726622 w 2735410"/>
              <a:gd name="connsiteY46" fmla="*/ 1053655 h 1076765"/>
              <a:gd name="connsiteX47" fmla="*/ 2199289 w 2735410"/>
              <a:gd name="connsiteY47" fmla="*/ 1068883 h 1076765"/>
              <a:gd name="connsiteX48" fmla="*/ 1954924 w 2735410"/>
              <a:gd name="connsiteY48" fmla="*/ 1076765 h 1076765"/>
              <a:gd name="connsiteX49" fmla="*/ 1292772 w 2735410"/>
              <a:gd name="connsiteY49" fmla="*/ 1068883 h 1076765"/>
              <a:gd name="connsiteX50" fmla="*/ 1166648 w 2735410"/>
              <a:gd name="connsiteY50" fmla="*/ 1061000 h 1076765"/>
              <a:gd name="connsiteX51" fmla="*/ 922282 w 2735410"/>
              <a:gd name="connsiteY51" fmla="*/ 1037352 h 1076765"/>
              <a:gd name="connsiteX52" fmla="*/ 0 w 2735410"/>
              <a:gd name="connsiteY52" fmla="*/ 1045234 h 1076765"/>
              <a:gd name="connsiteX0" fmla="*/ 0 w 2735410"/>
              <a:gd name="connsiteY0" fmla="*/ 1035912 h 1067443"/>
              <a:gd name="connsiteX1" fmla="*/ 0 w 2735410"/>
              <a:gd name="connsiteY1" fmla="*/ 1035912 h 1067443"/>
              <a:gd name="connsiteX2" fmla="*/ 110358 w 2735410"/>
              <a:gd name="connsiteY2" fmla="*/ 925554 h 1067443"/>
              <a:gd name="connsiteX3" fmla="*/ 173420 w 2735410"/>
              <a:gd name="connsiteY3" fmla="*/ 846726 h 1067443"/>
              <a:gd name="connsiteX4" fmla="*/ 197068 w 2735410"/>
              <a:gd name="connsiteY4" fmla="*/ 807312 h 1067443"/>
              <a:gd name="connsiteX5" fmla="*/ 244365 w 2735410"/>
              <a:gd name="connsiteY5" fmla="*/ 744250 h 1067443"/>
              <a:gd name="connsiteX6" fmla="*/ 252248 w 2735410"/>
              <a:gd name="connsiteY6" fmla="*/ 712719 h 1067443"/>
              <a:gd name="connsiteX7" fmla="*/ 323193 w 2735410"/>
              <a:gd name="connsiteY7" fmla="*/ 649657 h 1067443"/>
              <a:gd name="connsiteX8" fmla="*/ 362606 w 2735410"/>
              <a:gd name="connsiteY8" fmla="*/ 602361 h 1067443"/>
              <a:gd name="connsiteX9" fmla="*/ 394137 w 2735410"/>
              <a:gd name="connsiteY9" fmla="*/ 594478 h 1067443"/>
              <a:gd name="connsiteX10" fmla="*/ 425668 w 2735410"/>
              <a:gd name="connsiteY10" fmla="*/ 562947 h 1067443"/>
              <a:gd name="connsiteX11" fmla="*/ 457200 w 2735410"/>
              <a:gd name="connsiteY11" fmla="*/ 520276 h 1067443"/>
              <a:gd name="connsiteX12" fmla="*/ 554962 w 2735410"/>
              <a:gd name="connsiteY12" fmla="*/ 499617 h 1067443"/>
              <a:gd name="connsiteX13" fmla="*/ 608029 w 2735410"/>
              <a:gd name="connsiteY13" fmla="*/ 470807 h 1067443"/>
              <a:gd name="connsiteX14" fmla="*/ 659794 w 2735410"/>
              <a:gd name="connsiteY14" fmla="*/ 458029 h 1067443"/>
              <a:gd name="connsiteX15" fmla="*/ 726026 w 2735410"/>
              <a:gd name="connsiteY15" fmla="*/ 443623 h 1067443"/>
              <a:gd name="connsiteX16" fmla="*/ 779336 w 2735410"/>
              <a:gd name="connsiteY16" fmla="*/ 433020 h 1067443"/>
              <a:gd name="connsiteX17" fmla="*/ 841219 w 2735410"/>
              <a:gd name="connsiteY17" fmla="*/ 407199 h 1067443"/>
              <a:gd name="connsiteX18" fmla="*/ 950522 w 2735410"/>
              <a:gd name="connsiteY18" fmla="*/ 379202 h 1067443"/>
              <a:gd name="connsiteX19" fmla="*/ 1091111 w 2735410"/>
              <a:gd name="connsiteY19" fmla="*/ 338427 h 1067443"/>
              <a:gd name="connsiteX20" fmla="*/ 1202648 w 2735410"/>
              <a:gd name="connsiteY20" fmla="*/ 310430 h 1067443"/>
              <a:gd name="connsiteX21" fmla="*/ 1318654 w 2735410"/>
              <a:gd name="connsiteY21" fmla="*/ 287596 h 1067443"/>
              <a:gd name="connsiteX22" fmla="*/ 1365952 w 2735410"/>
              <a:gd name="connsiteY22" fmla="*/ 271831 h 1067443"/>
              <a:gd name="connsiteX23" fmla="*/ 1411013 w 2735410"/>
              <a:gd name="connsiteY23" fmla="*/ 263402 h 1067443"/>
              <a:gd name="connsiteX24" fmla="*/ 1497724 w 2735410"/>
              <a:gd name="connsiteY24" fmla="*/ 247637 h 1067443"/>
              <a:gd name="connsiteX25" fmla="*/ 1576551 w 2735410"/>
              <a:gd name="connsiteY25" fmla="*/ 223988 h 1067443"/>
              <a:gd name="connsiteX26" fmla="*/ 1647496 w 2735410"/>
              <a:gd name="connsiteY26" fmla="*/ 200340 h 1067443"/>
              <a:gd name="connsiteX27" fmla="*/ 1710558 w 2735410"/>
              <a:gd name="connsiteY27" fmla="*/ 192457 h 1067443"/>
              <a:gd name="connsiteX28" fmla="*/ 1828800 w 2735410"/>
              <a:gd name="connsiteY28" fmla="*/ 168809 h 1067443"/>
              <a:gd name="connsiteX29" fmla="*/ 1876096 w 2735410"/>
              <a:gd name="connsiteY29" fmla="*/ 145161 h 1067443"/>
              <a:gd name="connsiteX30" fmla="*/ 2002220 w 2735410"/>
              <a:gd name="connsiteY30" fmla="*/ 137278 h 1067443"/>
              <a:gd name="connsiteX31" fmla="*/ 2057400 w 2735410"/>
              <a:gd name="connsiteY31" fmla="*/ 121512 h 1067443"/>
              <a:gd name="connsiteX32" fmla="*/ 2175641 w 2735410"/>
              <a:gd name="connsiteY32" fmla="*/ 105747 h 1067443"/>
              <a:gd name="connsiteX33" fmla="*/ 2246586 w 2735410"/>
              <a:gd name="connsiteY33" fmla="*/ 89981 h 1067443"/>
              <a:gd name="connsiteX34" fmla="*/ 2286000 w 2735410"/>
              <a:gd name="connsiteY34" fmla="*/ 74216 h 1067443"/>
              <a:gd name="connsiteX35" fmla="*/ 2317531 w 2735410"/>
              <a:gd name="connsiteY35" fmla="*/ 66333 h 1067443"/>
              <a:gd name="connsiteX36" fmla="*/ 2408467 w 2735410"/>
              <a:gd name="connsiteY36" fmla="*/ 55731 h 1067443"/>
              <a:gd name="connsiteX37" fmla="*/ 2516591 w 2735410"/>
              <a:gd name="connsiteY37" fmla="*/ 32897 h 1067443"/>
              <a:gd name="connsiteX38" fmla="*/ 2580465 w 2735410"/>
              <a:gd name="connsiteY38" fmla="*/ 20664 h 1067443"/>
              <a:gd name="connsiteX39" fmla="*/ 2687899 w 2735410"/>
              <a:gd name="connsiteY39" fmla="*/ 283 h 1067443"/>
              <a:gd name="connsiteX40" fmla="*/ 2717560 w 2735410"/>
              <a:gd name="connsiteY40" fmla="*/ 206326 h 1067443"/>
              <a:gd name="connsiteX41" fmla="*/ 2727434 w 2735410"/>
              <a:gd name="connsiteY41" fmla="*/ 334347 h 1067443"/>
              <a:gd name="connsiteX42" fmla="*/ 2719551 w 2735410"/>
              <a:gd name="connsiteY42" fmla="*/ 499885 h 1067443"/>
              <a:gd name="connsiteX43" fmla="*/ 2711668 w 2735410"/>
              <a:gd name="connsiteY43" fmla="*/ 578712 h 1067443"/>
              <a:gd name="connsiteX44" fmla="*/ 2719551 w 2735410"/>
              <a:gd name="connsiteY44" fmla="*/ 854609 h 1067443"/>
              <a:gd name="connsiteX45" fmla="*/ 2735317 w 2735410"/>
              <a:gd name="connsiteY45" fmla="*/ 901906 h 1067443"/>
              <a:gd name="connsiteX46" fmla="*/ 2726622 w 2735410"/>
              <a:gd name="connsiteY46" fmla="*/ 1044333 h 1067443"/>
              <a:gd name="connsiteX47" fmla="*/ 2199289 w 2735410"/>
              <a:gd name="connsiteY47" fmla="*/ 1059561 h 1067443"/>
              <a:gd name="connsiteX48" fmla="*/ 1954924 w 2735410"/>
              <a:gd name="connsiteY48" fmla="*/ 1067443 h 1067443"/>
              <a:gd name="connsiteX49" fmla="*/ 1292772 w 2735410"/>
              <a:gd name="connsiteY49" fmla="*/ 1059561 h 1067443"/>
              <a:gd name="connsiteX50" fmla="*/ 1166648 w 2735410"/>
              <a:gd name="connsiteY50" fmla="*/ 1051678 h 1067443"/>
              <a:gd name="connsiteX51" fmla="*/ 922282 w 2735410"/>
              <a:gd name="connsiteY51" fmla="*/ 1028030 h 1067443"/>
              <a:gd name="connsiteX52" fmla="*/ 0 w 2735410"/>
              <a:gd name="connsiteY52" fmla="*/ 1035912 h 1067443"/>
              <a:gd name="connsiteX0" fmla="*/ 0 w 2730144"/>
              <a:gd name="connsiteY0" fmla="*/ 1035912 h 1067443"/>
              <a:gd name="connsiteX1" fmla="*/ 0 w 2730144"/>
              <a:gd name="connsiteY1" fmla="*/ 1035912 h 1067443"/>
              <a:gd name="connsiteX2" fmla="*/ 110358 w 2730144"/>
              <a:gd name="connsiteY2" fmla="*/ 925554 h 1067443"/>
              <a:gd name="connsiteX3" fmla="*/ 173420 w 2730144"/>
              <a:gd name="connsiteY3" fmla="*/ 846726 h 1067443"/>
              <a:gd name="connsiteX4" fmla="*/ 197068 w 2730144"/>
              <a:gd name="connsiteY4" fmla="*/ 807312 h 1067443"/>
              <a:gd name="connsiteX5" fmla="*/ 244365 w 2730144"/>
              <a:gd name="connsiteY5" fmla="*/ 744250 h 1067443"/>
              <a:gd name="connsiteX6" fmla="*/ 252248 w 2730144"/>
              <a:gd name="connsiteY6" fmla="*/ 712719 h 1067443"/>
              <a:gd name="connsiteX7" fmla="*/ 323193 w 2730144"/>
              <a:gd name="connsiteY7" fmla="*/ 649657 h 1067443"/>
              <a:gd name="connsiteX8" fmla="*/ 362606 w 2730144"/>
              <a:gd name="connsiteY8" fmla="*/ 602361 h 1067443"/>
              <a:gd name="connsiteX9" fmla="*/ 394137 w 2730144"/>
              <a:gd name="connsiteY9" fmla="*/ 594478 h 1067443"/>
              <a:gd name="connsiteX10" fmla="*/ 425668 w 2730144"/>
              <a:gd name="connsiteY10" fmla="*/ 562947 h 1067443"/>
              <a:gd name="connsiteX11" fmla="*/ 457200 w 2730144"/>
              <a:gd name="connsiteY11" fmla="*/ 520276 h 1067443"/>
              <a:gd name="connsiteX12" fmla="*/ 554962 w 2730144"/>
              <a:gd name="connsiteY12" fmla="*/ 499617 h 1067443"/>
              <a:gd name="connsiteX13" fmla="*/ 608029 w 2730144"/>
              <a:gd name="connsiteY13" fmla="*/ 470807 h 1067443"/>
              <a:gd name="connsiteX14" fmla="*/ 659794 w 2730144"/>
              <a:gd name="connsiteY14" fmla="*/ 458029 h 1067443"/>
              <a:gd name="connsiteX15" fmla="*/ 726026 w 2730144"/>
              <a:gd name="connsiteY15" fmla="*/ 443623 h 1067443"/>
              <a:gd name="connsiteX16" fmla="*/ 779336 w 2730144"/>
              <a:gd name="connsiteY16" fmla="*/ 433020 h 1067443"/>
              <a:gd name="connsiteX17" fmla="*/ 841219 w 2730144"/>
              <a:gd name="connsiteY17" fmla="*/ 407199 h 1067443"/>
              <a:gd name="connsiteX18" fmla="*/ 950522 w 2730144"/>
              <a:gd name="connsiteY18" fmla="*/ 379202 h 1067443"/>
              <a:gd name="connsiteX19" fmla="*/ 1091111 w 2730144"/>
              <a:gd name="connsiteY19" fmla="*/ 338427 h 1067443"/>
              <a:gd name="connsiteX20" fmla="*/ 1202648 w 2730144"/>
              <a:gd name="connsiteY20" fmla="*/ 310430 h 1067443"/>
              <a:gd name="connsiteX21" fmla="*/ 1318654 w 2730144"/>
              <a:gd name="connsiteY21" fmla="*/ 287596 h 1067443"/>
              <a:gd name="connsiteX22" fmla="*/ 1365952 w 2730144"/>
              <a:gd name="connsiteY22" fmla="*/ 271831 h 1067443"/>
              <a:gd name="connsiteX23" fmla="*/ 1411013 w 2730144"/>
              <a:gd name="connsiteY23" fmla="*/ 263402 h 1067443"/>
              <a:gd name="connsiteX24" fmla="*/ 1497724 w 2730144"/>
              <a:gd name="connsiteY24" fmla="*/ 247637 h 1067443"/>
              <a:gd name="connsiteX25" fmla="*/ 1576551 w 2730144"/>
              <a:gd name="connsiteY25" fmla="*/ 223988 h 1067443"/>
              <a:gd name="connsiteX26" fmla="*/ 1647496 w 2730144"/>
              <a:gd name="connsiteY26" fmla="*/ 200340 h 1067443"/>
              <a:gd name="connsiteX27" fmla="*/ 1710558 w 2730144"/>
              <a:gd name="connsiteY27" fmla="*/ 192457 h 1067443"/>
              <a:gd name="connsiteX28" fmla="*/ 1828800 w 2730144"/>
              <a:gd name="connsiteY28" fmla="*/ 168809 h 1067443"/>
              <a:gd name="connsiteX29" fmla="*/ 1876096 w 2730144"/>
              <a:gd name="connsiteY29" fmla="*/ 145161 h 1067443"/>
              <a:gd name="connsiteX30" fmla="*/ 2002220 w 2730144"/>
              <a:gd name="connsiteY30" fmla="*/ 137278 h 1067443"/>
              <a:gd name="connsiteX31" fmla="*/ 2057400 w 2730144"/>
              <a:gd name="connsiteY31" fmla="*/ 121512 h 1067443"/>
              <a:gd name="connsiteX32" fmla="*/ 2175641 w 2730144"/>
              <a:gd name="connsiteY32" fmla="*/ 105747 h 1067443"/>
              <a:gd name="connsiteX33" fmla="*/ 2246586 w 2730144"/>
              <a:gd name="connsiteY33" fmla="*/ 89981 h 1067443"/>
              <a:gd name="connsiteX34" fmla="*/ 2286000 w 2730144"/>
              <a:gd name="connsiteY34" fmla="*/ 74216 h 1067443"/>
              <a:gd name="connsiteX35" fmla="*/ 2317531 w 2730144"/>
              <a:gd name="connsiteY35" fmla="*/ 66333 h 1067443"/>
              <a:gd name="connsiteX36" fmla="*/ 2408467 w 2730144"/>
              <a:gd name="connsiteY36" fmla="*/ 55731 h 1067443"/>
              <a:gd name="connsiteX37" fmla="*/ 2516591 w 2730144"/>
              <a:gd name="connsiteY37" fmla="*/ 32897 h 1067443"/>
              <a:gd name="connsiteX38" fmla="*/ 2580465 w 2730144"/>
              <a:gd name="connsiteY38" fmla="*/ 20664 h 1067443"/>
              <a:gd name="connsiteX39" fmla="*/ 2687899 w 2730144"/>
              <a:gd name="connsiteY39" fmla="*/ 283 h 1067443"/>
              <a:gd name="connsiteX40" fmla="*/ 2717560 w 2730144"/>
              <a:gd name="connsiteY40" fmla="*/ 206326 h 1067443"/>
              <a:gd name="connsiteX41" fmla="*/ 2727434 w 2730144"/>
              <a:gd name="connsiteY41" fmla="*/ 334347 h 1067443"/>
              <a:gd name="connsiteX42" fmla="*/ 2719551 w 2730144"/>
              <a:gd name="connsiteY42" fmla="*/ 499885 h 1067443"/>
              <a:gd name="connsiteX43" fmla="*/ 2711668 w 2730144"/>
              <a:gd name="connsiteY43" fmla="*/ 578712 h 1067443"/>
              <a:gd name="connsiteX44" fmla="*/ 2719551 w 2730144"/>
              <a:gd name="connsiteY44" fmla="*/ 854609 h 1067443"/>
              <a:gd name="connsiteX45" fmla="*/ 2721908 w 2730144"/>
              <a:gd name="connsiteY45" fmla="*/ 904081 h 1067443"/>
              <a:gd name="connsiteX46" fmla="*/ 2726622 w 2730144"/>
              <a:gd name="connsiteY46" fmla="*/ 1044333 h 1067443"/>
              <a:gd name="connsiteX47" fmla="*/ 2199289 w 2730144"/>
              <a:gd name="connsiteY47" fmla="*/ 1059561 h 1067443"/>
              <a:gd name="connsiteX48" fmla="*/ 1954924 w 2730144"/>
              <a:gd name="connsiteY48" fmla="*/ 1067443 h 1067443"/>
              <a:gd name="connsiteX49" fmla="*/ 1292772 w 2730144"/>
              <a:gd name="connsiteY49" fmla="*/ 1059561 h 1067443"/>
              <a:gd name="connsiteX50" fmla="*/ 1166648 w 2730144"/>
              <a:gd name="connsiteY50" fmla="*/ 1051678 h 1067443"/>
              <a:gd name="connsiteX51" fmla="*/ 922282 w 2730144"/>
              <a:gd name="connsiteY51" fmla="*/ 1028030 h 1067443"/>
              <a:gd name="connsiteX52" fmla="*/ 0 w 2730144"/>
              <a:gd name="connsiteY52" fmla="*/ 1035912 h 1067443"/>
              <a:gd name="connsiteX0" fmla="*/ 0 w 2730144"/>
              <a:gd name="connsiteY0" fmla="*/ 1035912 h 1067443"/>
              <a:gd name="connsiteX1" fmla="*/ 0 w 2730144"/>
              <a:gd name="connsiteY1" fmla="*/ 1035912 h 1067443"/>
              <a:gd name="connsiteX2" fmla="*/ 110358 w 2730144"/>
              <a:gd name="connsiteY2" fmla="*/ 925554 h 1067443"/>
              <a:gd name="connsiteX3" fmla="*/ 173420 w 2730144"/>
              <a:gd name="connsiteY3" fmla="*/ 846726 h 1067443"/>
              <a:gd name="connsiteX4" fmla="*/ 197068 w 2730144"/>
              <a:gd name="connsiteY4" fmla="*/ 807312 h 1067443"/>
              <a:gd name="connsiteX5" fmla="*/ 244365 w 2730144"/>
              <a:gd name="connsiteY5" fmla="*/ 744250 h 1067443"/>
              <a:gd name="connsiteX6" fmla="*/ 252248 w 2730144"/>
              <a:gd name="connsiteY6" fmla="*/ 712719 h 1067443"/>
              <a:gd name="connsiteX7" fmla="*/ 323193 w 2730144"/>
              <a:gd name="connsiteY7" fmla="*/ 649657 h 1067443"/>
              <a:gd name="connsiteX8" fmla="*/ 362606 w 2730144"/>
              <a:gd name="connsiteY8" fmla="*/ 602361 h 1067443"/>
              <a:gd name="connsiteX9" fmla="*/ 394137 w 2730144"/>
              <a:gd name="connsiteY9" fmla="*/ 594478 h 1067443"/>
              <a:gd name="connsiteX10" fmla="*/ 425668 w 2730144"/>
              <a:gd name="connsiteY10" fmla="*/ 562947 h 1067443"/>
              <a:gd name="connsiteX11" fmla="*/ 457200 w 2730144"/>
              <a:gd name="connsiteY11" fmla="*/ 520276 h 1067443"/>
              <a:gd name="connsiteX12" fmla="*/ 554962 w 2730144"/>
              <a:gd name="connsiteY12" fmla="*/ 499617 h 1067443"/>
              <a:gd name="connsiteX13" fmla="*/ 608029 w 2730144"/>
              <a:gd name="connsiteY13" fmla="*/ 470807 h 1067443"/>
              <a:gd name="connsiteX14" fmla="*/ 659794 w 2730144"/>
              <a:gd name="connsiteY14" fmla="*/ 458029 h 1067443"/>
              <a:gd name="connsiteX15" fmla="*/ 726026 w 2730144"/>
              <a:gd name="connsiteY15" fmla="*/ 443623 h 1067443"/>
              <a:gd name="connsiteX16" fmla="*/ 779336 w 2730144"/>
              <a:gd name="connsiteY16" fmla="*/ 433020 h 1067443"/>
              <a:gd name="connsiteX17" fmla="*/ 841219 w 2730144"/>
              <a:gd name="connsiteY17" fmla="*/ 407199 h 1067443"/>
              <a:gd name="connsiteX18" fmla="*/ 950522 w 2730144"/>
              <a:gd name="connsiteY18" fmla="*/ 379202 h 1067443"/>
              <a:gd name="connsiteX19" fmla="*/ 1091111 w 2730144"/>
              <a:gd name="connsiteY19" fmla="*/ 338427 h 1067443"/>
              <a:gd name="connsiteX20" fmla="*/ 1202648 w 2730144"/>
              <a:gd name="connsiteY20" fmla="*/ 310430 h 1067443"/>
              <a:gd name="connsiteX21" fmla="*/ 1318654 w 2730144"/>
              <a:gd name="connsiteY21" fmla="*/ 287596 h 1067443"/>
              <a:gd name="connsiteX22" fmla="*/ 1365952 w 2730144"/>
              <a:gd name="connsiteY22" fmla="*/ 271831 h 1067443"/>
              <a:gd name="connsiteX23" fmla="*/ 1411013 w 2730144"/>
              <a:gd name="connsiteY23" fmla="*/ 263402 h 1067443"/>
              <a:gd name="connsiteX24" fmla="*/ 1497724 w 2730144"/>
              <a:gd name="connsiteY24" fmla="*/ 247637 h 1067443"/>
              <a:gd name="connsiteX25" fmla="*/ 1576551 w 2730144"/>
              <a:gd name="connsiteY25" fmla="*/ 223988 h 1067443"/>
              <a:gd name="connsiteX26" fmla="*/ 1647496 w 2730144"/>
              <a:gd name="connsiteY26" fmla="*/ 200340 h 1067443"/>
              <a:gd name="connsiteX27" fmla="*/ 1710558 w 2730144"/>
              <a:gd name="connsiteY27" fmla="*/ 192457 h 1067443"/>
              <a:gd name="connsiteX28" fmla="*/ 1828800 w 2730144"/>
              <a:gd name="connsiteY28" fmla="*/ 168809 h 1067443"/>
              <a:gd name="connsiteX29" fmla="*/ 1876096 w 2730144"/>
              <a:gd name="connsiteY29" fmla="*/ 145161 h 1067443"/>
              <a:gd name="connsiteX30" fmla="*/ 2002220 w 2730144"/>
              <a:gd name="connsiteY30" fmla="*/ 137278 h 1067443"/>
              <a:gd name="connsiteX31" fmla="*/ 2057400 w 2730144"/>
              <a:gd name="connsiteY31" fmla="*/ 121512 h 1067443"/>
              <a:gd name="connsiteX32" fmla="*/ 2175641 w 2730144"/>
              <a:gd name="connsiteY32" fmla="*/ 105747 h 1067443"/>
              <a:gd name="connsiteX33" fmla="*/ 2246586 w 2730144"/>
              <a:gd name="connsiteY33" fmla="*/ 89981 h 1067443"/>
              <a:gd name="connsiteX34" fmla="*/ 2286000 w 2730144"/>
              <a:gd name="connsiteY34" fmla="*/ 74216 h 1067443"/>
              <a:gd name="connsiteX35" fmla="*/ 2317531 w 2730144"/>
              <a:gd name="connsiteY35" fmla="*/ 66333 h 1067443"/>
              <a:gd name="connsiteX36" fmla="*/ 2408467 w 2730144"/>
              <a:gd name="connsiteY36" fmla="*/ 55731 h 1067443"/>
              <a:gd name="connsiteX37" fmla="*/ 2516591 w 2730144"/>
              <a:gd name="connsiteY37" fmla="*/ 32897 h 1067443"/>
              <a:gd name="connsiteX38" fmla="*/ 2580465 w 2730144"/>
              <a:gd name="connsiteY38" fmla="*/ 20664 h 1067443"/>
              <a:gd name="connsiteX39" fmla="*/ 2687899 w 2730144"/>
              <a:gd name="connsiteY39" fmla="*/ 283 h 1067443"/>
              <a:gd name="connsiteX40" fmla="*/ 2717560 w 2730144"/>
              <a:gd name="connsiteY40" fmla="*/ 206326 h 1067443"/>
              <a:gd name="connsiteX41" fmla="*/ 2727434 w 2730144"/>
              <a:gd name="connsiteY41" fmla="*/ 334347 h 1067443"/>
              <a:gd name="connsiteX42" fmla="*/ 2719551 w 2730144"/>
              <a:gd name="connsiteY42" fmla="*/ 499885 h 1067443"/>
              <a:gd name="connsiteX43" fmla="*/ 2711668 w 2730144"/>
              <a:gd name="connsiteY43" fmla="*/ 578712 h 1067443"/>
              <a:gd name="connsiteX44" fmla="*/ 2719551 w 2730144"/>
              <a:gd name="connsiteY44" fmla="*/ 854609 h 1067443"/>
              <a:gd name="connsiteX45" fmla="*/ 2721908 w 2730144"/>
              <a:gd name="connsiteY45" fmla="*/ 904081 h 1067443"/>
              <a:gd name="connsiteX46" fmla="*/ 2726622 w 2730144"/>
              <a:gd name="connsiteY46" fmla="*/ 1044333 h 1067443"/>
              <a:gd name="connsiteX47" fmla="*/ 2199289 w 2730144"/>
              <a:gd name="connsiteY47" fmla="*/ 1059561 h 1067443"/>
              <a:gd name="connsiteX48" fmla="*/ 1954924 w 2730144"/>
              <a:gd name="connsiteY48" fmla="*/ 1067443 h 1067443"/>
              <a:gd name="connsiteX49" fmla="*/ 1292772 w 2730144"/>
              <a:gd name="connsiteY49" fmla="*/ 1059561 h 1067443"/>
              <a:gd name="connsiteX50" fmla="*/ 1175587 w 2730144"/>
              <a:gd name="connsiteY50" fmla="*/ 1032110 h 1067443"/>
              <a:gd name="connsiteX51" fmla="*/ 922282 w 2730144"/>
              <a:gd name="connsiteY51" fmla="*/ 1028030 h 1067443"/>
              <a:gd name="connsiteX52" fmla="*/ 0 w 2730144"/>
              <a:gd name="connsiteY52" fmla="*/ 1035912 h 1067443"/>
              <a:gd name="connsiteX0" fmla="*/ 0 w 2730144"/>
              <a:gd name="connsiteY0" fmla="*/ 1035912 h 1067443"/>
              <a:gd name="connsiteX1" fmla="*/ 0 w 2730144"/>
              <a:gd name="connsiteY1" fmla="*/ 1035912 h 1067443"/>
              <a:gd name="connsiteX2" fmla="*/ 110358 w 2730144"/>
              <a:gd name="connsiteY2" fmla="*/ 925554 h 1067443"/>
              <a:gd name="connsiteX3" fmla="*/ 173420 w 2730144"/>
              <a:gd name="connsiteY3" fmla="*/ 846726 h 1067443"/>
              <a:gd name="connsiteX4" fmla="*/ 197068 w 2730144"/>
              <a:gd name="connsiteY4" fmla="*/ 807312 h 1067443"/>
              <a:gd name="connsiteX5" fmla="*/ 244365 w 2730144"/>
              <a:gd name="connsiteY5" fmla="*/ 744250 h 1067443"/>
              <a:gd name="connsiteX6" fmla="*/ 252248 w 2730144"/>
              <a:gd name="connsiteY6" fmla="*/ 712719 h 1067443"/>
              <a:gd name="connsiteX7" fmla="*/ 323193 w 2730144"/>
              <a:gd name="connsiteY7" fmla="*/ 649657 h 1067443"/>
              <a:gd name="connsiteX8" fmla="*/ 362606 w 2730144"/>
              <a:gd name="connsiteY8" fmla="*/ 602361 h 1067443"/>
              <a:gd name="connsiteX9" fmla="*/ 394137 w 2730144"/>
              <a:gd name="connsiteY9" fmla="*/ 594478 h 1067443"/>
              <a:gd name="connsiteX10" fmla="*/ 425668 w 2730144"/>
              <a:gd name="connsiteY10" fmla="*/ 562947 h 1067443"/>
              <a:gd name="connsiteX11" fmla="*/ 457200 w 2730144"/>
              <a:gd name="connsiteY11" fmla="*/ 520276 h 1067443"/>
              <a:gd name="connsiteX12" fmla="*/ 554962 w 2730144"/>
              <a:gd name="connsiteY12" fmla="*/ 499617 h 1067443"/>
              <a:gd name="connsiteX13" fmla="*/ 608029 w 2730144"/>
              <a:gd name="connsiteY13" fmla="*/ 470807 h 1067443"/>
              <a:gd name="connsiteX14" fmla="*/ 659794 w 2730144"/>
              <a:gd name="connsiteY14" fmla="*/ 458029 h 1067443"/>
              <a:gd name="connsiteX15" fmla="*/ 726026 w 2730144"/>
              <a:gd name="connsiteY15" fmla="*/ 443623 h 1067443"/>
              <a:gd name="connsiteX16" fmla="*/ 779336 w 2730144"/>
              <a:gd name="connsiteY16" fmla="*/ 433020 h 1067443"/>
              <a:gd name="connsiteX17" fmla="*/ 841219 w 2730144"/>
              <a:gd name="connsiteY17" fmla="*/ 407199 h 1067443"/>
              <a:gd name="connsiteX18" fmla="*/ 950522 w 2730144"/>
              <a:gd name="connsiteY18" fmla="*/ 379202 h 1067443"/>
              <a:gd name="connsiteX19" fmla="*/ 1091111 w 2730144"/>
              <a:gd name="connsiteY19" fmla="*/ 338427 h 1067443"/>
              <a:gd name="connsiteX20" fmla="*/ 1202648 w 2730144"/>
              <a:gd name="connsiteY20" fmla="*/ 310430 h 1067443"/>
              <a:gd name="connsiteX21" fmla="*/ 1318654 w 2730144"/>
              <a:gd name="connsiteY21" fmla="*/ 287596 h 1067443"/>
              <a:gd name="connsiteX22" fmla="*/ 1365952 w 2730144"/>
              <a:gd name="connsiteY22" fmla="*/ 271831 h 1067443"/>
              <a:gd name="connsiteX23" fmla="*/ 1411013 w 2730144"/>
              <a:gd name="connsiteY23" fmla="*/ 263402 h 1067443"/>
              <a:gd name="connsiteX24" fmla="*/ 1497724 w 2730144"/>
              <a:gd name="connsiteY24" fmla="*/ 247637 h 1067443"/>
              <a:gd name="connsiteX25" fmla="*/ 1576551 w 2730144"/>
              <a:gd name="connsiteY25" fmla="*/ 223988 h 1067443"/>
              <a:gd name="connsiteX26" fmla="*/ 1647496 w 2730144"/>
              <a:gd name="connsiteY26" fmla="*/ 200340 h 1067443"/>
              <a:gd name="connsiteX27" fmla="*/ 1710558 w 2730144"/>
              <a:gd name="connsiteY27" fmla="*/ 192457 h 1067443"/>
              <a:gd name="connsiteX28" fmla="*/ 1828800 w 2730144"/>
              <a:gd name="connsiteY28" fmla="*/ 168809 h 1067443"/>
              <a:gd name="connsiteX29" fmla="*/ 1876096 w 2730144"/>
              <a:gd name="connsiteY29" fmla="*/ 145161 h 1067443"/>
              <a:gd name="connsiteX30" fmla="*/ 2002220 w 2730144"/>
              <a:gd name="connsiteY30" fmla="*/ 137278 h 1067443"/>
              <a:gd name="connsiteX31" fmla="*/ 2057400 w 2730144"/>
              <a:gd name="connsiteY31" fmla="*/ 121512 h 1067443"/>
              <a:gd name="connsiteX32" fmla="*/ 2175641 w 2730144"/>
              <a:gd name="connsiteY32" fmla="*/ 105747 h 1067443"/>
              <a:gd name="connsiteX33" fmla="*/ 2246586 w 2730144"/>
              <a:gd name="connsiteY33" fmla="*/ 89981 h 1067443"/>
              <a:gd name="connsiteX34" fmla="*/ 2286000 w 2730144"/>
              <a:gd name="connsiteY34" fmla="*/ 74216 h 1067443"/>
              <a:gd name="connsiteX35" fmla="*/ 2317531 w 2730144"/>
              <a:gd name="connsiteY35" fmla="*/ 66333 h 1067443"/>
              <a:gd name="connsiteX36" fmla="*/ 2408467 w 2730144"/>
              <a:gd name="connsiteY36" fmla="*/ 55731 h 1067443"/>
              <a:gd name="connsiteX37" fmla="*/ 2516591 w 2730144"/>
              <a:gd name="connsiteY37" fmla="*/ 32897 h 1067443"/>
              <a:gd name="connsiteX38" fmla="*/ 2580465 w 2730144"/>
              <a:gd name="connsiteY38" fmla="*/ 20664 h 1067443"/>
              <a:gd name="connsiteX39" fmla="*/ 2687899 w 2730144"/>
              <a:gd name="connsiteY39" fmla="*/ 283 h 1067443"/>
              <a:gd name="connsiteX40" fmla="*/ 2717560 w 2730144"/>
              <a:gd name="connsiteY40" fmla="*/ 206326 h 1067443"/>
              <a:gd name="connsiteX41" fmla="*/ 2727434 w 2730144"/>
              <a:gd name="connsiteY41" fmla="*/ 334347 h 1067443"/>
              <a:gd name="connsiteX42" fmla="*/ 2719551 w 2730144"/>
              <a:gd name="connsiteY42" fmla="*/ 499885 h 1067443"/>
              <a:gd name="connsiteX43" fmla="*/ 2711668 w 2730144"/>
              <a:gd name="connsiteY43" fmla="*/ 578712 h 1067443"/>
              <a:gd name="connsiteX44" fmla="*/ 2719551 w 2730144"/>
              <a:gd name="connsiteY44" fmla="*/ 854609 h 1067443"/>
              <a:gd name="connsiteX45" fmla="*/ 2721908 w 2730144"/>
              <a:gd name="connsiteY45" fmla="*/ 904081 h 1067443"/>
              <a:gd name="connsiteX46" fmla="*/ 2726622 w 2730144"/>
              <a:gd name="connsiteY46" fmla="*/ 1044333 h 1067443"/>
              <a:gd name="connsiteX47" fmla="*/ 2199289 w 2730144"/>
              <a:gd name="connsiteY47" fmla="*/ 1059561 h 1067443"/>
              <a:gd name="connsiteX48" fmla="*/ 1954924 w 2730144"/>
              <a:gd name="connsiteY48" fmla="*/ 1067443 h 1067443"/>
              <a:gd name="connsiteX49" fmla="*/ 1355347 w 2730144"/>
              <a:gd name="connsiteY49" fmla="*/ 1035645 h 1067443"/>
              <a:gd name="connsiteX50" fmla="*/ 1175587 w 2730144"/>
              <a:gd name="connsiteY50" fmla="*/ 1032110 h 1067443"/>
              <a:gd name="connsiteX51" fmla="*/ 922282 w 2730144"/>
              <a:gd name="connsiteY51" fmla="*/ 1028030 h 1067443"/>
              <a:gd name="connsiteX52" fmla="*/ 0 w 2730144"/>
              <a:gd name="connsiteY52" fmla="*/ 1035912 h 1067443"/>
              <a:gd name="connsiteX0" fmla="*/ 0 w 2730144"/>
              <a:gd name="connsiteY0" fmla="*/ 1035912 h 1059561"/>
              <a:gd name="connsiteX1" fmla="*/ 0 w 2730144"/>
              <a:gd name="connsiteY1" fmla="*/ 1035912 h 1059561"/>
              <a:gd name="connsiteX2" fmla="*/ 110358 w 2730144"/>
              <a:gd name="connsiteY2" fmla="*/ 925554 h 1059561"/>
              <a:gd name="connsiteX3" fmla="*/ 173420 w 2730144"/>
              <a:gd name="connsiteY3" fmla="*/ 846726 h 1059561"/>
              <a:gd name="connsiteX4" fmla="*/ 197068 w 2730144"/>
              <a:gd name="connsiteY4" fmla="*/ 807312 h 1059561"/>
              <a:gd name="connsiteX5" fmla="*/ 244365 w 2730144"/>
              <a:gd name="connsiteY5" fmla="*/ 744250 h 1059561"/>
              <a:gd name="connsiteX6" fmla="*/ 252248 w 2730144"/>
              <a:gd name="connsiteY6" fmla="*/ 712719 h 1059561"/>
              <a:gd name="connsiteX7" fmla="*/ 323193 w 2730144"/>
              <a:gd name="connsiteY7" fmla="*/ 649657 h 1059561"/>
              <a:gd name="connsiteX8" fmla="*/ 362606 w 2730144"/>
              <a:gd name="connsiteY8" fmla="*/ 602361 h 1059561"/>
              <a:gd name="connsiteX9" fmla="*/ 394137 w 2730144"/>
              <a:gd name="connsiteY9" fmla="*/ 594478 h 1059561"/>
              <a:gd name="connsiteX10" fmla="*/ 425668 w 2730144"/>
              <a:gd name="connsiteY10" fmla="*/ 562947 h 1059561"/>
              <a:gd name="connsiteX11" fmla="*/ 457200 w 2730144"/>
              <a:gd name="connsiteY11" fmla="*/ 520276 h 1059561"/>
              <a:gd name="connsiteX12" fmla="*/ 554962 w 2730144"/>
              <a:gd name="connsiteY12" fmla="*/ 499617 h 1059561"/>
              <a:gd name="connsiteX13" fmla="*/ 608029 w 2730144"/>
              <a:gd name="connsiteY13" fmla="*/ 470807 h 1059561"/>
              <a:gd name="connsiteX14" fmla="*/ 659794 w 2730144"/>
              <a:gd name="connsiteY14" fmla="*/ 458029 h 1059561"/>
              <a:gd name="connsiteX15" fmla="*/ 726026 w 2730144"/>
              <a:gd name="connsiteY15" fmla="*/ 443623 h 1059561"/>
              <a:gd name="connsiteX16" fmla="*/ 779336 w 2730144"/>
              <a:gd name="connsiteY16" fmla="*/ 433020 h 1059561"/>
              <a:gd name="connsiteX17" fmla="*/ 841219 w 2730144"/>
              <a:gd name="connsiteY17" fmla="*/ 407199 h 1059561"/>
              <a:gd name="connsiteX18" fmla="*/ 950522 w 2730144"/>
              <a:gd name="connsiteY18" fmla="*/ 379202 h 1059561"/>
              <a:gd name="connsiteX19" fmla="*/ 1091111 w 2730144"/>
              <a:gd name="connsiteY19" fmla="*/ 338427 h 1059561"/>
              <a:gd name="connsiteX20" fmla="*/ 1202648 w 2730144"/>
              <a:gd name="connsiteY20" fmla="*/ 310430 h 1059561"/>
              <a:gd name="connsiteX21" fmla="*/ 1318654 w 2730144"/>
              <a:gd name="connsiteY21" fmla="*/ 287596 h 1059561"/>
              <a:gd name="connsiteX22" fmla="*/ 1365952 w 2730144"/>
              <a:gd name="connsiteY22" fmla="*/ 271831 h 1059561"/>
              <a:gd name="connsiteX23" fmla="*/ 1411013 w 2730144"/>
              <a:gd name="connsiteY23" fmla="*/ 263402 h 1059561"/>
              <a:gd name="connsiteX24" fmla="*/ 1497724 w 2730144"/>
              <a:gd name="connsiteY24" fmla="*/ 247637 h 1059561"/>
              <a:gd name="connsiteX25" fmla="*/ 1576551 w 2730144"/>
              <a:gd name="connsiteY25" fmla="*/ 223988 h 1059561"/>
              <a:gd name="connsiteX26" fmla="*/ 1647496 w 2730144"/>
              <a:gd name="connsiteY26" fmla="*/ 200340 h 1059561"/>
              <a:gd name="connsiteX27" fmla="*/ 1710558 w 2730144"/>
              <a:gd name="connsiteY27" fmla="*/ 192457 h 1059561"/>
              <a:gd name="connsiteX28" fmla="*/ 1828800 w 2730144"/>
              <a:gd name="connsiteY28" fmla="*/ 168809 h 1059561"/>
              <a:gd name="connsiteX29" fmla="*/ 1876096 w 2730144"/>
              <a:gd name="connsiteY29" fmla="*/ 145161 h 1059561"/>
              <a:gd name="connsiteX30" fmla="*/ 2002220 w 2730144"/>
              <a:gd name="connsiteY30" fmla="*/ 137278 h 1059561"/>
              <a:gd name="connsiteX31" fmla="*/ 2057400 w 2730144"/>
              <a:gd name="connsiteY31" fmla="*/ 121512 h 1059561"/>
              <a:gd name="connsiteX32" fmla="*/ 2175641 w 2730144"/>
              <a:gd name="connsiteY32" fmla="*/ 105747 h 1059561"/>
              <a:gd name="connsiteX33" fmla="*/ 2246586 w 2730144"/>
              <a:gd name="connsiteY33" fmla="*/ 89981 h 1059561"/>
              <a:gd name="connsiteX34" fmla="*/ 2286000 w 2730144"/>
              <a:gd name="connsiteY34" fmla="*/ 74216 h 1059561"/>
              <a:gd name="connsiteX35" fmla="*/ 2317531 w 2730144"/>
              <a:gd name="connsiteY35" fmla="*/ 66333 h 1059561"/>
              <a:gd name="connsiteX36" fmla="*/ 2408467 w 2730144"/>
              <a:gd name="connsiteY36" fmla="*/ 55731 h 1059561"/>
              <a:gd name="connsiteX37" fmla="*/ 2516591 w 2730144"/>
              <a:gd name="connsiteY37" fmla="*/ 32897 h 1059561"/>
              <a:gd name="connsiteX38" fmla="*/ 2580465 w 2730144"/>
              <a:gd name="connsiteY38" fmla="*/ 20664 h 1059561"/>
              <a:gd name="connsiteX39" fmla="*/ 2687899 w 2730144"/>
              <a:gd name="connsiteY39" fmla="*/ 283 h 1059561"/>
              <a:gd name="connsiteX40" fmla="*/ 2717560 w 2730144"/>
              <a:gd name="connsiteY40" fmla="*/ 206326 h 1059561"/>
              <a:gd name="connsiteX41" fmla="*/ 2727434 w 2730144"/>
              <a:gd name="connsiteY41" fmla="*/ 334347 h 1059561"/>
              <a:gd name="connsiteX42" fmla="*/ 2719551 w 2730144"/>
              <a:gd name="connsiteY42" fmla="*/ 499885 h 1059561"/>
              <a:gd name="connsiteX43" fmla="*/ 2711668 w 2730144"/>
              <a:gd name="connsiteY43" fmla="*/ 578712 h 1059561"/>
              <a:gd name="connsiteX44" fmla="*/ 2719551 w 2730144"/>
              <a:gd name="connsiteY44" fmla="*/ 854609 h 1059561"/>
              <a:gd name="connsiteX45" fmla="*/ 2721908 w 2730144"/>
              <a:gd name="connsiteY45" fmla="*/ 904081 h 1059561"/>
              <a:gd name="connsiteX46" fmla="*/ 2726622 w 2730144"/>
              <a:gd name="connsiteY46" fmla="*/ 1044333 h 1059561"/>
              <a:gd name="connsiteX47" fmla="*/ 2199289 w 2730144"/>
              <a:gd name="connsiteY47" fmla="*/ 1059561 h 1059561"/>
              <a:gd name="connsiteX48" fmla="*/ 1966098 w 2730144"/>
              <a:gd name="connsiteY48" fmla="*/ 1045701 h 1059561"/>
              <a:gd name="connsiteX49" fmla="*/ 1355347 w 2730144"/>
              <a:gd name="connsiteY49" fmla="*/ 1035645 h 1059561"/>
              <a:gd name="connsiteX50" fmla="*/ 1175587 w 2730144"/>
              <a:gd name="connsiteY50" fmla="*/ 1032110 h 1059561"/>
              <a:gd name="connsiteX51" fmla="*/ 922282 w 2730144"/>
              <a:gd name="connsiteY51" fmla="*/ 1028030 h 1059561"/>
              <a:gd name="connsiteX52" fmla="*/ 0 w 2730144"/>
              <a:gd name="connsiteY52" fmla="*/ 1035912 h 1059561"/>
              <a:gd name="connsiteX0" fmla="*/ 0 w 2730144"/>
              <a:gd name="connsiteY0" fmla="*/ 1035912 h 1056391"/>
              <a:gd name="connsiteX1" fmla="*/ 0 w 2730144"/>
              <a:gd name="connsiteY1" fmla="*/ 1035912 h 1056391"/>
              <a:gd name="connsiteX2" fmla="*/ 110358 w 2730144"/>
              <a:gd name="connsiteY2" fmla="*/ 925554 h 1056391"/>
              <a:gd name="connsiteX3" fmla="*/ 173420 w 2730144"/>
              <a:gd name="connsiteY3" fmla="*/ 846726 h 1056391"/>
              <a:gd name="connsiteX4" fmla="*/ 197068 w 2730144"/>
              <a:gd name="connsiteY4" fmla="*/ 807312 h 1056391"/>
              <a:gd name="connsiteX5" fmla="*/ 244365 w 2730144"/>
              <a:gd name="connsiteY5" fmla="*/ 744250 h 1056391"/>
              <a:gd name="connsiteX6" fmla="*/ 252248 w 2730144"/>
              <a:gd name="connsiteY6" fmla="*/ 712719 h 1056391"/>
              <a:gd name="connsiteX7" fmla="*/ 323193 w 2730144"/>
              <a:gd name="connsiteY7" fmla="*/ 649657 h 1056391"/>
              <a:gd name="connsiteX8" fmla="*/ 362606 w 2730144"/>
              <a:gd name="connsiteY8" fmla="*/ 602361 h 1056391"/>
              <a:gd name="connsiteX9" fmla="*/ 394137 w 2730144"/>
              <a:gd name="connsiteY9" fmla="*/ 594478 h 1056391"/>
              <a:gd name="connsiteX10" fmla="*/ 425668 w 2730144"/>
              <a:gd name="connsiteY10" fmla="*/ 562947 h 1056391"/>
              <a:gd name="connsiteX11" fmla="*/ 457200 w 2730144"/>
              <a:gd name="connsiteY11" fmla="*/ 520276 h 1056391"/>
              <a:gd name="connsiteX12" fmla="*/ 554962 w 2730144"/>
              <a:gd name="connsiteY12" fmla="*/ 499617 h 1056391"/>
              <a:gd name="connsiteX13" fmla="*/ 608029 w 2730144"/>
              <a:gd name="connsiteY13" fmla="*/ 470807 h 1056391"/>
              <a:gd name="connsiteX14" fmla="*/ 659794 w 2730144"/>
              <a:gd name="connsiteY14" fmla="*/ 458029 h 1056391"/>
              <a:gd name="connsiteX15" fmla="*/ 726026 w 2730144"/>
              <a:gd name="connsiteY15" fmla="*/ 443623 h 1056391"/>
              <a:gd name="connsiteX16" fmla="*/ 779336 w 2730144"/>
              <a:gd name="connsiteY16" fmla="*/ 433020 h 1056391"/>
              <a:gd name="connsiteX17" fmla="*/ 841219 w 2730144"/>
              <a:gd name="connsiteY17" fmla="*/ 407199 h 1056391"/>
              <a:gd name="connsiteX18" fmla="*/ 950522 w 2730144"/>
              <a:gd name="connsiteY18" fmla="*/ 379202 h 1056391"/>
              <a:gd name="connsiteX19" fmla="*/ 1091111 w 2730144"/>
              <a:gd name="connsiteY19" fmla="*/ 338427 h 1056391"/>
              <a:gd name="connsiteX20" fmla="*/ 1202648 w 2730144"/>
              <a:gd name="connsiteY20" fmla="*/ 310430 h 1056391"/>
              <a:gd name="connsiteX21" fmla="*/ 1318654 w 2730144"/>
              <a:gd name="connsiteY21" fmla="*/ 287596 h 1056391"/>
              <a:gd name="connsiteX22" fmla="*/ 1365952 w 2730144"/>
              <a:gd name="connsiteY22" fmla="*/ 271831 h 1056391"/>
              <a:gd name="connsiteX23" fmla="*/ 1411013 w 2730144"/>
              <a:gd name="connsiteY23" fmla="*/ 263402 h 1056391"/>
              <a:gd name="connsiteX24" fmla="*/ 1497724 w 2730144"/>
              <a:gd name="connsiteY24" fmla="*/ 247637 h 1056391"/>
              <a:gd name="connsiteX25" fmla="*/ 1576551 w 2730144"/>
              <a:gd name="connsiteY25" fmla="*/ 223988 h 1056391"/>
              <a:gd name="connsiteX26" fmla="*/ 1647496 w 2730144"/>
              <a:gd name="connsiteY26" fmla="*/ 200340 h 1056391"/>
              <a:gd name="connsiteX27" fmla="*/ 1710558 w 2730144"/>
              <a:gd name="connsiteY27" fmla="*/ 192457 h 1056391"/>
              <a:gd name="connsiteX28" fmla="*/ 1828800 w 2730144"/>
              <a:gd name="connsiteY28" fmla="*/ 168809 h 1056391"/>
              <a:gd name="connsiteX29" fmla="*/ 1876096 w 2730144"/>
              <a:gd name="connsiteY29" fmla="*/ 145161 h 1056391"/>
              <a:gd name="connsiteX30" fmla="*/ 2002220 w 2730144"/>
              <a:gd name="connsiteY30" fmla="*/ 137278 h 1056391"/>
              <a:gd name="connsiteX31" fmla="*/ 2057400 w 2730144"/>
              <a:gd name="connsiteY31" fmla="*/ 121512 h 1056391"/>
              <a:gd name="connsiteX32" fmla="*/ 2175641 w 2730144"/>
              <a:gd name="connsiteY32" fmla="*/ 105747 h 1056391"/>
              <a:gd name="connsiteX33" fmla="*/ 2246586 w 2730144"/>
              <a:gd name="connsiteY33" fmla="*/ 89981 h 1056391"/>
              <a:gd name="connsiteX34" fmla="*/ 2286000 w 2730144"/>
              <a:gd name="connsiteY34" fmla="*/ 74216 h 1056391"/>
              <a:gd name="connsiteX35" fmla="*/ 2317531 w 2730144"/>
              <a:gd name="connsiteY35" fmla="*/ 66333 h 1056391"/>
              <a:gd name="connsiteX36" fmla="*/ 2408467 w 2730144"/>
              <a:gd name="connsiteY36" fmla="*/ 55731 h 1056391"/>
              <a:gd name="connsiteX37" fmla="*/ 2516591 w 2730144"/>
              <a:gd name="connsiteY37" fmla="*/ 32897 h 1056391"/>
              <a:gd name="connsiteX38" fmla="*/ 2580465 w 2730144"/>
              <a:gd name="connsiteY38" fmla="*/ 20664 h 1056391"/>
              <a:gd name="connsiteX39" fmla="*/ 2687899 w 2730144"/>
              <a:gd name="connsiteY39" fmla="*/ 283 h 1056391"/>
              <a:gd name="connsiteX40" fmla="*/ 2717560 w 2730144"/>
              <a:gd name="connsiteY40" fmla="*/ 206326 h 1056391"/>
              <a:gd name="connsiteX41" fmla="*/ 2727434 w 2730144"/>
              <a:gd name="connsiteY41" fmla="*/ 334347 h 1056391"/>
              <a:gd name="connsiteX42" fmla="*/ 2719551 w 2730144"/>
              <a:gd name="connsiteY42" fmla="*/ 499885 h 1056391"/>
              <a:gd name="connsiteX43" fmla="*/ 2711668 w 2730144"/>
              <a:gd name="connsiteY43" fmla="*/ 578712 h 1056391"/>
              <a:gd name="connsiteX44" fmla="*/ 2719551 w 2730144"/>
              <a:gd name="connsiteY44" fmla="*/ 854609 h 1056391"/>
              <a:gd name="connsiteX45" fmla="*/ 2721908 w 2730144"/>
              <a:gd name="connsiteY45" fmla="*/ 904081 h 1056391"/>
              <a:gd name="connsiteX46" fmla="*/ 2726622 w 2730144"/>
              <a:gd name="connsiteY46" fmla="*/ 1044333 h 1056391"/>
              <a:gd name="connsiteX47" fmla="*/ 2188116 w 2730144"/>
              <a:gd name="connsiteY47" fmla="*/ 1053038 h 1056391"/>
              <a:gd name="connsiteX48" fmla="*/ 1966098 w 2730144"/>
              <a:gd name="connsiteY48" fmla="*/ 1045701 h 1056391"/>
              <a:gd name="connsiteX49" fmla="*/ 1355347 w 2730144"/>
              <a:gd name="connsiteY49" fmla="*/ 1035645 h 1056391"/>
              <a:gd name="connsiteX50" fmla="*/ 1175587 w 2730144"/>
              <a:gd name="connsiteY50" fmla="*/ 1032110 h 1056391"/>
              <a:gd name="connsiteX51" fmla="*/ 922282 w 2730144"/>
              <a:gd name="connsiteY51" fmla="*/ 1028030 h 1056391"/>
              <a:gd name="connsiteX52" fmla="*/ 0 w 2730144"/>
              <a:gd name="connsiteY52" fmla="*/ 1035912 h 1056391"/>
              <a:gd name="connsiteX0" fmla="*/ 116210 w 2730144"/>
              <a:gd name="connsiteY0" fmla="*/ 1031564 h 1056391"/>
              <a:gd name="connsiteX1" fmla="*/ 0 w 2730144"/>
              <a:gd name="connsiteY1" fmla="*/ 1035912 h 1056391"/>
              <a:gd name="connsiteX2" fmla="*/ 110358 w 2730144"/>
              <a:gd name="connsiteY2" fmla="*/ 925554 h 1056391"/>
              <a:gd name="connsiteX3" fmla="*/ 173420 w 2730144"/>
              <a:gd name="connsiteY3" fmla="*/ 846726 h 1056391"/>
              <a:gd name="connsiteX4" fmla="*/ 197068 w 2730144"/>
              <a:gd name="connsiteY4" fmla="*/ 807312 h 1056391"/>
              <a:gd name="connsiteX5" fmla="*/ 244365 w 2730144"/>
              <a:gd name="connsiteY5" fmla="*/ 744250 h 1056391"/>
              <a:gd name="connsiteX6" fmla="*/ 252248 w 2730144"/>
              <a:gd name="connsiteY6" fmla="*/ 712719 h 1056391"/>
              <a:gd name="connsiteX7" fmla="*/ 323193 w 2730144"/>
              <a:gd name="connsiteY7" fmla="*/ 649657 h 1056391"/>
              <a:gd name="connsiteX8" fmla="*/ 362606 w 2730144"/>
              <a:gd name="connsiteY8" fmla="*/ 602361 h 1056391"/>
              <a:gd name="connsiteX9" fmla="*/ 394137 w 2730144"/>
              <a:gd name="connsiteY9" fmla="*/ 594478 h 1056391"/>
              <a:gd name="connsiteX10" fmla="*/ 425668 w 2730144"/>
              <a:gd name="connsiteY10" fmla="*/ 562947 h 1056391"/>
              <a:gd name="connsiteX11" fmla="*/ 457200 w 2730144"/>
              <a:gd name="connsiteY11" fmla="*/ 520276 h 1056391"/>
              <a:gd name="connsiteX12" fmla="*/ 554962 w 2730144"/>
              <a:gd name="connsiteY12" fmla="*/ 499617 h 1056391"/>
              <a:gd name="connsiteX13" fmla="*/ 608029 w 2730144"/>
              <a:gd name="connsiteY13" fmla="*/ 470807 h 1056391"/>
              <a:gd name="connsiteX14" fmla="*/ 659794 w 2730144"/>
              <a:gd name="connsiteY14" fmla="*/ 458029 h 1056391"/>
              <a:gd name="connsiteX15" fmla="*/ 726026 w 2730144"/>
              <a:gd name="connsiteY15" fmla="*/ 443623 h 1056391"/>
              <a:gd name="connsiteX16" fmla="*/ 779336 w 2730144"/>
              <a:gd name="connsiteY16" fmla="*/ 433020 h 1056391"/>
              <a:gd name="connsiteX17" fmla="*/ 841219 w 2730144"/>
              <a:gd name="connsiteY17" fmla="*/ 407199 h 1056391"/>
              <a:gd name="connsiteX18" fmla="*/ 950522 w 2730144"/>
              <a:gd name="connsiteY18" fmla="*/ 379202 h 1056391"/>
              <a:gd name="connsiteX19" fmla="*/ 1091111 w 2730144"/>
              <a:gd name="connsiteY19" fmla="*/ 338427 h 1056391"/>
              <a:gd name="connsiteX20" fmla="*/ 1202648 w 2730144"/>
              <a:gd name="connsiteY20" fmla="*/ 310430 h 1056391"/>
              <a:gd name="connsiteX21" fmla="*/ 1318654 w 2730144"/>
              <a:gd name="connsiteY21" fmla="*/ 287596 h 1056391"/>
              <a:gd name="connsiteX22" fmla="*/ 1365952 w 2730144"/>
              <a:gd name="connsiteY22" fmla="*/ 271831 h 1056391"/>
              <a:gd name="connsiteX23" fmla="*/ 1411013 w 2730144"/>
              <a:gd name="connsiteY23" fmla="*/ 263402 h 1056391"/>
              <a:gd name="connsiteX24" fmla="*/ 1497724 w 2730144"/>
              <a:gd name="connsiteY24" fmla="*/ 247637 h 1056391"/>
              <a:gd name="connsiteX25" fmla="*/ 1576551 w 2730144"/>
              <a:gd name="connsiteY25" fmla="*/ 223988 h 1056391"/>
              <a:gd name="connsiteX26" fmla="*/ 1647496 w 2730144"/>
              <a:gd name="connsiteY26" fmla="*/ 200340 h 1056391"/>
              <a:gd name="connsiteX27" fmla="*/ 1710558 w 2730144"/>
              <a:gd name="connsiteY27" fmla="*/ 192457 h 1056391"/>
              <a:gd name="connsiteX28" fmla="*/ 1828800 w 2730144"/>
              <a:gd name="connsiteY28" fmla="*/ 168809 h 1056391"/>
              <a:gd name="connsiteX29" fmla="*/ 1876096 w 2730144"/>
              <a:gd name="connsiteY29" fmla="*/ 145161 h 1056391"/>
              <a:gd name="connsiteX30" fmla="*/ 2002220 w 2730144"/>
              <a:gd name="connsiteY30" fmla="*/ 137278 h 1056391"/>
              <a:gd name="connsiteX31" fmla="*/ 2057400 w 2730144"/>
              <a:gd name="connsiteY31" fmla="*/ 121512 h 1056391"/>
              <a:gd name="connsiteX32" fmla="*/ 2175641 w 2730144"/>
              <a:gd name="connsiteY32" fmla="*/ 105747 h 1056391"/>
              <a:gd name="connsiteX33" fmla="*/ 2246586 w 2730144"/>
              <a:gd name="connsiteY33" fmla="*/ 89981 h 1056391"/>
              <a:gd name="connsiteX34" fmla="*/ 2286000 w 2730144"/>
              <a:gd name="connsiteY34" fmla="*/ 74216 h 1056391"/>
              <a:gd name="connsiteX35" fmla="*/ 2317531 w 2730144"/>
              <a:gd name="connsiteY35" fmla="*/ 66333 h 1056391"/>
              <a:gd name="connsiteX36" fmla="*/ 2408467 w 2730144"/>
              <a:gd name="connsiteY36" fmla="*/ 55731 h 1056391"/>
              <a:gd name="connsiteX37" fmla="*/ 2516591 w 2730144"/>
              <a:gd name="connsiteY37" fmla="*/ 32897 h 1056391"/>
              <a:gd name="connsiteX38" fmla="*/ 2580465 w 2730144"/>
              <a:gd name="connsiteY38" fmla="*/ 20664 h 1056391"/>
              <a:gd name="connsiteX39" fmla="*/ 2687899 w 2730144"/>
              <a:gd name="connsiteY39" fmla="*/ 283 h 1056391"/>
              <a:gd name="connsiteX40" fmla="*/ 2717560 w 2730144"/>
              <a:gd name="connsiteY40" fmla="*/ 206326 h 1056391"/>
              <a:gd name="connsiteX41" fmla="*/ 2727434 w 2730144"/>
              <a:gd name="connsiteY41" fmla="*/ 334347 h 1056391"/>
              <a:gd name="connsiteX42" fmla="*/ 2719551 w 2730144"/>
              <a:gd name="connsiteY42" fmla="*/ 499885 h 1056391"/>
              <a:gd name="connsiteX43" fmla="*/ 2711668 w 2730144"/>
              <a:gd name="connsiteY43" fmla="*/ 578712 h 1056391"/>
              <a:gd name="connsiteX44" fmla="*/ 2719551 w 2730144"/>
              <a:gd name="connsiteY44" fmla="*/ 854609 h 1056391"/>
              <a:gd name="connsiteX45" fmla="*/ 2721908 w 2730144"/>
              <a:gd name="connsiteY45" fmla="*/ 904081 h 1056391"/>
              <a:gd name="connsiteX46" fmla="*/ 2726622 w 2730144"/>
              <a:gd name="connsiteY46" fmla="*/ 1044333 h 1056391"/>
              <a:gd name="connsiteX47" fmla="*/ 2188116 w 2730144"/>
              <a:gd name="connsiteY47" fmla="*/ 1053038 h 1056391"/>
              <a:gd name="connsiteX48" fmla="*/ 1966098 w 2730144"/>
              <a:gd name="connsiteY48" fmla="*/ 1045701 h 1056391"/>
              <a:gd name="connsiteX49" fmla="*/ 1355347 w 2730144"/>
              <a:gd name="connsiteY49" fmla="*/ 1035645 h 1056391"/>
              <a:gd name="connsiteX50" fmla="*/ 1175587 w 2730144"/>
              <a:gd name="connsiteY50" fmla="*/ 1032110 h 1056391"/>
              <a:gd name="connsiteX51" fmla="*/ 922282 w 2730144"/>
              <a:gd name="connsiteY51" fmla="*/ 1028030 h 1056391"/>
              <a:gd name="connsiteX52" fmla="*/ 116210 w 2730144"/>
              <a:gd name="connsiteY52" fmla="*/ 1031564 h 1056391"/>
              <a:gd name="connsiteX0" fmla="*/ 7241 w 2621175"/>
              <a:gd name="connsiteY0" fmla="*/ 1031564 h 1056391"/>
              <a:gd name="connsiteX1" fmla="*/ 536 w 2621175"/>
              <a:gd name="connsiteY1" fmla="*/ 1031563 h 1056391"/>
              <a:gd name="connsiteX2" fmla="*/ 1389 w 2621175"/>
              <a:gd name="connsiteY2" fmla="*/ 925554 h 1056391"/>
              <a:gd name="connsiteX3" fmla="*/ 64451 w 2621175"/>
              <a:gd name="connsiteY3" fmla="*/ 846726 h 1056391"/>
              <a:gd name="connsiteX4" fmla="*/ 88099 w 2621175"/>
              <a:gd name="connsiteY4" fmla="*/ 807312 h 1056391"/>
              <a:gd name="connsiteX5" fmla="*/ 135396 w 2621175"/>
              <a:gd name="connsiteY5" fmla="*/ 744250 h 1056391"/>
              <a:gd name="connsiteX6" fmla="*/ 143279 w 2621175"/>
              <a:gd name="connsiteY6" fmla="*/ 712719 h 1056391"/>
              <a:gd name="connsiteX7" fmla="*/ 214224 w 2621175"/>
              <a:gd name="connsiteY7" fmla="*/ 649657 h 1056391"/>
              <a:gd name="connsiteX8" fmla="*/ 253637 w 2621175"/>
              <a:gd name="connsiteY8" fmla="*/ 602361 h 1056391"/>
              <a:gd name="connsiteX9" fmla="*/ 285168 w 2621175"/>
              <a:gd name="connsiteY9" fmla="*/ 594478 h 1056391"/>
              <a:gd name="connsiteX10" fmla="*/ 316699 w 2621175"/>
              <a:gd name="connsiteY10" fmla="*/ 562947 h 1056391"/>
              <a:gd name="connsiteX11" fmla="*/ 348231 w 2621175"/>
              <a:gd name="connsiteY11" fmla="*/ 520276 h 1056391"/>
              <a:gd name="connsiteX12" fmla="*/ 445993 w 2621175"/>
              <a:gd name="connsiteY12" fmla="*/ 499617 h 1056391"/>
              <a:gd name="connsiteX13" fmla="*/ 499060 w 2621175"/>
              <a:gd name="connsiteY13" fmla="*/ 470807 h 1056391"/>
              <a:gd name="connsiteX14" fmla="*/ 550825 w 2621175"/>
              <a:gd name="connsiteY14" fmla="*/ 458029 h 1056391"/>
              <a:gd name="connsiteX15" fmla="*/ 617057 w 2621175"/>
              <a:gd name="connsiteY15" fmla="*/ 443623 h 1056391"/>
              <a:gd name="connsiteX16" fmla="*/ 670367 w 2621175"/>
              <a:gd name="connsiteY16" fmla="*/ 433020 h 1056391"/>
              <a:gd name="connsiteX17" fmla="*/ 732250 w 2621175"/>
              <a:gd name="connsiteY17" fmla="*/ 407199 h 1056391"/>
              <a:gd name="connsiteX18" fmla="*/ 841553 w 2621175"/>
              <a:gd name="connsiteY18" fmla="*/ 379202 h 1056391"/>
              <a:gd name="connsiteX19" fmla="*/ 982142 w 2621175"/>
              <a:gd name="connsiteY19" fmla="*/ 338427 h 1056391"/>
              <a:gd name="connsiteX20" fmla="*/ 1093679 w 2621175"/>
              <a:gd name="connsiteY20" fmla="*/ 310430 h 1056391"/>
              <a:gd name="connsiteX21" fmla="*/ 1209685 w 2621175"/>
              <a:gd name="connsiteY21" fmla="*/ 287596 h 1056391"/>
              <a:gd name="connsiteX22" fmla="*/ 1256983 w 2621175"/>
              <a:gd name="connsiteY22" fmla="*/ 271831 h 1056391"/>
              <a:gd name="connsiteX23" fmla="*/ 1302044 w 2621175"/>
              <a:gd name="connsiteY23" fmla="*/ 263402 h 1056391"/>
              <a:gd name="connsiteX24" fmla="*/ 1388755 w 2621175"/>
              <a:gd name="connsiteY24" fmla="*/ 247637 h 1056391"/>
              <a:gd name="connsiteX25" fmla="*/ 1467582 w 2621175"/>
              <a:gd name="connsiteY25" fmla="*/ 223988 h 1056391"/>
              <a:gd name="connsiteX26" fmla="*/ 1538527 w 2621175"/>
              <a:gd name="connsiteY26" fmla="*/ 200340 h 1056391"/>
              <a:gd name="connsiteX27" fmla="*/ 1601589 w 2621175"/>
              <a:gd name="connsiteY27" fmla="*/ 192457 h 1056391"/>
              <a:gd name="connsiteX28" fmla="*/ 1719831 w 2621175"/>
              <a:gd name="connsiteY28" fmla="*/ 168809 h 1056391"/>
              <a:gd name="connsiteX29" fmla="*/ 1767127 w 2621175"/>
              <a:gd name="connsiteY29" fmla="*/ 145161 h 1056391"/>
              <a:gd name="connsiteX30" fmla="*/ 1893251 w 2621175"/>
              <a:gd name="connsiteY30" fmla="*/ 137278 h 1056391"/>
              <a:gd name="connsiteX31" fmla="*/ 1948431 w 2621175"/>
              <a:gd name="connsiteY31" fmla="*/ 121512 h 1056391"/>
              <a:gd name="connsiteX32" fmla="*/ 2066672 w 2621175"/>
              <a:gd name="connsiteY32" fmla="*/ 105747 h 1056391"/>
              <a:gd name="connsiteX33" fmla="*/ 2137617 w 2621175"/>
              <a:gd name="connsiteY33" fmla="*/ 89981 h 1056391"/>
              <a:gd name="connsiteX34" fmla="*/ 2177031 w 2621175"/>
              <a:gd name="connsiteY34" fmla="*/ 74216 h 1056391"/>
              <a:gd name="connsiteX35" fmla="*/ 2208562 w 2621175"/>
              <a:gd name="connsiteY35" fmla="*/ 66333 h 1056391"/>
              <a:gd name="connsiteX36" fmla="*/ 2299498 w 2621175"/>
              <a:gd name="connsiteY36" fmla="*/ 55731 h 1056391"/>
              <a:gd name="connsiteX37" fmla="*/ 2407622 w 2621175"/>
              <a:gd name="connsiteY37" fmla="*/ 32897 h 1056391"/>
              <a:gd name="connsiteX38" fmla="*/ 2471496 w 2621175"/>
              <a:gd name="connsiteY38" fmla="*/ 20664 h 1056391"/>
              <a:gd name="connsiteX39" fmla="*/ 2578930 w 2621175"/>
              <a:gd name="connsiteY39" fmla="*/ 283 h 1056391"/>
              <a:gd name="connsiteX40" fmla="*/ 2608591 w 2621175"/>
              <a:gd name="connsiteY40" fmla="*/ 206326 h 1056391"/>
              <a:gd name="connsiteX41" fmla="*/ 2618465 w 2621175"/>
              <a:gd name="connsiteY41" fmla="*/ 334347 h 1056391"/>
              <a:gd name="connsiteX42" fmla="*/ 2610582 w 2621175"/>
              <a:gd name="connsiteY42" fmla="*/ 499885 h 1056391"/>
              <a:gd name="connsiteX43" fmla="*/ 2602699 w 2621175"/>
              <a:gd name="connsiteY43" fmla="*/ 578712 h 1056391"/>
              <a:gd name="connsiteX44" fmla="*/ 2610582 w 2621175"/>
              <a:gd name="connsiteY44" fmla="*/ 854609 h 1056391"/>
              <a:gd name="connsiteX45" fmla="*/ 2612939 w 2621175"/>
              <a:gd name="connsiteY45" fmla="*/ 904081 h 1056391"/>
              <a:gd name="connsiteX46" fmla="*/ 2617653 w 2621175"/>
              <a:gd name="connsiteY46" fmla="*/ 1044333 h 1056391"/>
              <a:gd name="connsiteX47" fmla="*/ 2079147 w 2621175"/>
              <a:gd name="connsiteY47" fmla="*/ 1053038 h 1056391"/>
              <a:gd name="connsiteX48" fmla="*/ 1857129 w 2621175"/>
              <a:gd name="connsiteY48" fmla="*/ 1045701 h 1056391"/>
              <a:gd name="connsiteX49" fmla="*/ 1246378 w 2621175"/>
              <a:gd name="connsiteY49" fmla="*/ 1035645 h 1056391"/>
              <a:gd name="connsiteX50" fmla="*/ 1066618 w 2621175"/>
              <a:gd name="connsiteY50" fmla="*/ 1032110 h 1056391"/>
              <a:gd name="connsiteX51" fmla="*/ 813313 w 2621175"/>
              <a:gd name="connsiteY51" fmla="*/ 1028030 h 1056391"/>
              <a:gd name="connsiteX52" fmla="*/ 7241 w 2621175"/>
              <a:gd name="connsiteY52" fmla="*/ 1031564 h 1056391"/>
              <a:gd name="connsiteX0" fmla="*/ 6705 w 2620639"/>
              <a:gd name="connsiteY0" fmla="*/ 1031564 h 1056391"/>
              <a:gd name="connsiteX1" fmla="*/ 0 w 2620639"/>
              <a:gd name="connsiteY1" fmla="*/ 1031563 h 1056391"/>
              <a:gd name="connsiteX2" fmla="*/ 38844 w 2620639"/>
              <a:gd name="connsiteY2" fmla="*/ 925554 h 1056391"/>
              <a:gd name="connsiteX3" fmla="*/ 63915 w 2620639"/>
              <a:gd name="connsiteY3" fmla="*/ 846726 h 1056391"/>
              <a:gd name="connsiteX4" fmla="*/ 87563 w 2620639"/>
              <a:gd name="connsiteY4" fmla="*/ 807312 h 1056391"/>
              <a:gd name="connsiteX5" fmla="*/ 134860 w 2620639"/>
              <a:gd name="connsiteY5" fmla="*/ 744250 h 1056391"/>
              <a:gd name="connsiteX6" fmla="*/ 142743 w 2620639"/>
              <a:gd name="connsiteY6" fmla="*/ 712719 h 1056391"/>
              <a:gd name="connsiteX7" fmla="*/ 213688 w 2620639"/>
              <a:gd name="connsiteY7" fmla="*/ 649657 h 1056391"/>
              <a:gd name="connsiteX8" fmla="*/ 253101 w 2620639"/>
              <a:gd name="connsiteY8" fmla="*/ 602361 h 1056391"/>
              <a:gd name="connsiteX9" fmla="*/ 284632 w 2620639"/>
              <a:gd name="connsiteY9" fmla="*/ 594478 h 1056391"/>
              <a:gd name="connsiteX10" fmla="*/ 316163 w 2620639"/>
              <a:gd name="connsiteY10" fmla="*/ 562947 h 1056391"/>
              <a:gd name="connsiteX11" fmla="*/ 347695 w 2620639"/>
              <a:gd name="connsiteY11" fmla="*/ 520276 h 1056391"/>
              <a:gd name="connsiteX12" fmla="*/ 445457 w 2620639"/>
              <a:gd name="connsiteY12" fmla="*/ 499617 h 1056391"/>
              <a:gd name="connsiteX13" fmla="*/ 498524 w 2620639"/>
              <a:gd name="connsiteY13" fmla="*/ 470807 h 1056391"/>
              <a:gd name="connsiteX14" fmla="*/ 550289 w 2620639"/>
              <a:gd name="connsiteY14" fmla="*/ 458029 h 1056391"/>
              <a:gd name="connsiteX15" fmla="*/ 616521 w 2620639"/>
              <a:gd name="connsiteY15" fmla="*/ 443623 h 1056391"/>
              <a:gd name="connsiteX16" fmla="*/ 669831 w 2620639"/>
              <a:gd name="connsiteY16" fmla="*/ 433020 h 1056391"/>
              <a:gd name="connsiteX17" fmla="*/ 731714 w 2620639"/>
              <a:gd name="connsiteY17" fmla="*/ 407199 h 1056391"/>
              <a:gd name="connsiteX18" fmla="*/ 841017 w 2620639"/>
              <a:gd name="connsiteY18" fmla="*/ 379202 h 1056391"/>
              <a:gd name="connsiteX19" fmla="*/ 981606 w 2620639"/>
              <a:gd name="connsiteY19" fmla="*/ 338427 h 1056391"/>
              <a:gd name="connsiteX20" fmla="*/ 1093143 w 2620639"/>
              <a:gd name="connsiteY20" fmla="*/ 310430 h 1056391"/>
              <a:gd name="connsiteX21" fmla="*/ 1209149 w 2620639"/>
              <a:gd name="connsiteY21" fmla="*/ 287596 h 1056391"/>
              <a:gd name="connsiteX22" fmla="*/ 1256447 w 2620639"/>
              <a:gd name="connsiteY22" fmla="*/ 271831 h 1056391"/>
              <a:gd name="connsiteX23" fmla="*/ 1301508 w 2620639"/>
              <a:gd name="connsiteY23" fmla="*/ 263402 h 1056391"/>
              <a:gd name="connsiteX24" fmla="*/ 1388219 w 2620639"/>
              <a:gd name="connsiteY24" fmla="*/ 247637 h 1056391"/>
              <a:gd name="connsiteX25" fmla="*/ 1467046 w 2620639"/>
              <a:gd name="connsiteY25" fmla="*/ 223988 h 1056391"/>
              <a:gd name="connsiteX26" fmla="*/ 1537991 w 2620639"/>
              <a:gd name="connsiteY26" fmla="*/ 200340 h 1056391"/>
              <a:gd name="connsiteX27" fmla="*/ 1601053 w 2620639"/>
              <a:gd name="connsiteY27" fmla="*/ 192457 h 1056391"/>
              <a:gd name="connsiteX28" fmla="*/ 1719295 w 2620639"/>
              <a:gd name="connsiteY28" fmla="*/ 168809 h 1056391"/>
              <a:gd name="connsiteX29" fmla="*/ 1766591 w 2620639"/>
              <a:gd name="connsiteY29" fmla="*/ 145161 h 1056391"/>
              <a:gd name="connsiteX30" fmla="*/ 1892715 w 2620639"/>
              <a:gd name="connsiteY30" fmla="*/ 137278 h 1056391"/>
              <a:gd name="connsiteX31" fmla="*/ 1947895 w 2620639"/>
              <a:gd name="connsiteY31" fmla="*/ 121512 h 1056391"/>
              <a:gd name="connsiteX32" fmla="*/ 2066136 w 2620639"/>
              <a:gd name="connsiteY32" fmla="*/ 105747 h 1056391"/>
              <a:gd name="connsiteX33" fmla="*/ 2137081 w 2620639"/>
              <a:gd name="connsiteY33" fmla="*/ 89981 h 1056391"/>
              <a:gd name="connsiteX34" fmla="*/ 2176495 w 2620639"/>
              <a:gd name="connsiteY34" fmla="*/ 74216 h 1056391"/>
              <a:gd name="connsiteX35" fmla="*/ 2208026 w 2620639"/>
              <a:gd name="connsiteY35" fmla="*/ 66333 h 1056391"/>
              <a:gd name="connsiteX36" fmla="*/ 2298962 w 2620639"/>
              <a:gd name="connsiteY36" fmla="*/ 55731 h 1056391"/>
              <a:gd name="connsiteX37" fmla="*/ 2407086 w 2620639"/>
              <a:gd name="connsiteY37" fmla="*/ 32897 h 1056391"/>
              <a:gd name="connsiteX38" fmla="*/ 2470960 w 2620639"/>
              <a:gd name="connsiteY38" fmla="*/ 20664 h 1056391"/>
              <a:gd name="connsiteX39" fmla="*/ 2578394 w 2620639"/>
              <a:gd name="connsiteY39" fmla="*/ 283 h 1056391"/>
              <a:gd name="connsiteX40" fmla="*/ 2608055 w 2620639"/>
              <a:gd name="connsiteY40" fmla="*/ 206326 h 1056391"/>
              <a:gd name="connsiteX41" fmla="*/ 2617929 w 2620639"/>
              <a:gd name="connsiteY41" fmla="*/ 334347 h 1056391"/>
              <a:gd name="connsiteX42" fmla="*/ 2610046 w 2620639"/>
              <a:gd name="connsiteY42" fmla="*/ 499885 h 1056391"/>
              <a:gd name="connsiteX43" fmla="*/ 2602163 w 2620639"/>
              <a:gd name="connsiteY43" fmla="*/ 578712 h 1056391"/>
              <a:gd name="connsiteX44" fmla="*/ 2610046 w 2620639"/>
              <a:gd name="connsiteY44" fmla="*/ 854609 h 1056391"/>
              <a:gd name="connsiteX45" fmla="*/ 2612403 w 2620639"/>
              <a:gd name="connsiteY45" fmla="*/ 904081 h 1056391"/>
              <a:gd name="connsiteX46" fmla="*/ 2617117 w 2620639"/>
              <a:gd name="connsiteY46" fmla="*/ 1044333 h 1056391"/>
              <a:gd name="connsiteX47" fmla="*/ 2078611 w 2620639"/>
              <a:gd name="connsiteY47" fmla="*/ 1053038 h 1056391"/>
              <a:gd name="connsiteX48" fmla="*/ 1856593 w 2620639"/>
              <a:gd name="connsiteY48" fmla="*/ 1045701 h 1056391"/>
              <a:gd name="connsiteX49" fmla="*/ 1245842 w 2620639"/>
              <a:gd name="connsiteY49" fmla="*/ 1035645 h 1056391"/>
              <a:gd name="connsiteX50" fmla="*/ 1066082 w 2620639"/>
              <a:gd name="connsiteY50" fmla="*/ 1032110 h 1056391"/>
              <a:gd name="connsiteX51" fmla="*/ 812777 w 2620639"/>
              <a:gd name="connsiteY51" fmla="*/ 1028030 h 1056391"/>
              <a:gd name="connsiteX52" fmla="*/ 6705 w 2620639"/>
              <a:gd name="connsiteY52" fmla="*/ 1031564 h 1056391"/>
              <a:gd name="connsiteX0" fmla="*/ 6705 w 2620639"/>
              <a:gd name="connsiteY0" fmla="*/ 1031564 h 1056391"/>
              <a:gd name="connsiteX1" fmla="*/ 0 w 2620639"/>
              <a:gd name="connsiteY1" fmla="*/ 1031563 h 1056391"/>
              <a:gd name="connsiteX2" fmla="*/ 38844 w 2620639"/>
              <a:gd name="connsiteY2" fmla="*/ 925554 h 1056391"/>
              <a:gd name="connsiteX3" fmla="*/ 106376 w 2620639"/>
              <a:gd name="connsiteY3" fmla="*/ 846726 h 1056391"/>
              <a:gd name="connsiteX4" fmla="*/ 87563 w 2620639"/>
              <a:gd name="connsiteY4" fmla="*/ 807312 h 1056391"/>
              <a:gd name="connsiteX5" fmla="*/ 134860 w 2620639"/>
              <a:gd name="connsiteY5" fmla="*/ 744250 h 1056391"/>
              <a:gd name="connsiteX6" fmla="*/ 142743 w 2620639"/>
              <a:gd name="connsiteY6" fmla="*/ 712719 h 1056391"/>
              <a:gd name="connsiteX7" fmla="*/ 213688 w 2620639"/>
              <a:gd name="connsiteY7" fmla="*/ 649657 h 1056391"/>
              <a:gd name="connsiteX8" fmla="*/ 253101 w 2620639"/>
              <a:gd name="connsiteY8" fmla="*/ 602361 h 1056391"/>
              <a:gd name="connsiteX9" fmla="*/ 284632 w 2620639"/>
              <a:gd name="connsiteY9" fmla="*/ 594478 h 1056391"/>
              <a:gd name="connsiteX10" fmla="*/ 316163 w 2620639"/>
              <a:gd name="connsiteY10" fmla="*/ 562947 h 1056391"/>
              <a:gd name="connsiteX11" fmla="*/ 347695 w 2620639"/>
              <a:gd name="connsiteY11" fmla="*/ 520276 h 1056391"/>
              <a:gd name="connsiteX12" fmla="*/ 445457 w 2620639"/>
              <a:gd name="connsiteY12" fmla="*/ 499617 h 1056391"/>
              <a:gd name="connsiteX13" fmla="*/ 498524 w 2620639"/>
              <a:gd name="connsiteY13" fmla="*/ 470807 h 1056391"/>
              <a:gd name="connsiteX14" fmla="*/ 550289 w 2620639"/>
              <a:gd name="connsiteY14" fmla="*/ 458029 h 1056391"/>
              <a:gd name="connsiteX15" fmla="*/ 616521 w 2620639"/>
              <a:gd name="connsiteY15" fmla="*/ 443623 h 1056391"/>
              <a:gd name="connsiteX16" fmla="*/ 669831 w 2620639"/>
              <a:gd name="connsiteY16" fmla="*/ 433020 h 1056391"/>
              <a:gd name="connsiteX17" fmla="*/ 731714 w 2620639"/>
              <a:gd name="connsiteY17" fmla="*/ 407199 h 1056391"/>
              <a:gd name="connsiteX18" fmla="*/ 841017 w 2620639"/>
              <a:gd name="connsiteY18" fmla="*/ 379202 h 1056391"/>
              <a:gd name="connsiteX19" fmla="*/ 981606 w 2620639"/>
              <a:gd name="connsiteY19" fmla="*/ 338427 h 1056391"/>
              <a:gd name="connsiteX20" fmla="*/ 1093143 w 2620639"/>
              <a:gd name="connsiteY20" fmla="*/ 310430 h 1056391"/>
              <a:gd name="connsiteX21" fmla="*/ 1209149 w 2620639"/>
              <a:gd name="connsiteY21" fmla="*/ 287596 h 1056391"/>
              <a:gd name="connsiteX22" fmla="*/ 1256447 w 2620639"/>
              <a:gd name="connsiteY22" fmla="*/ 271831 h 1056391"/>
              <a:gd name="connsiteX23" fmla="*/ 1301508 w 2620639"/>
              <a:gd name="connsiteY23" fmla="*/ 263402 h 1056391"/>
              <a:gd name="connsiteX24" fmla="*/ 1388219 w 2620639"/>
              <a:gd name="connsiteY24" fmla="*/ 247637 h 1056391"/>
              <a:gd name="connsiteX25" fmla="*/ 1467046 w 2620639"/>
              <a:gd name="connsiteY25" fmla="*/ 223988 h 1056391"/>
              <a:gd name="connsiteX26" fmla="*/ 1537991 w 2620639"/>
              <a:gd name="connsiteY26" fmla="*/ 200340 h 1056391"/>
              <a:gd name="connsiteX27" fmla="*/ 1601053 w 2620639"/>
              <a:gd name="connsiteY27" fmla="*/ 192457 h 1056391"/>
              <a:gd name="connsiteX28" fmla="*/ 1719295 w 2620639"/>
              <a:gd name="connsiteY28" fmla="*/ 168809 h 1056391"/>
              <a:gd name="connsiteX29" fmla="*/ 1766591 w 2620639"/>
              <a:gd name="connsiteY29" fmla="*/ 145161 h 1056391"/>
              <a:gd name="connsiteX30" fmla="*/ 1892715 w 2620639"/>
              <a:gd name="connsiteY30" fmla="*/ 137278 h 1056391"/>
              <a:gd name="connsiteX31" fmla="*/ 1947895 w 2620639"/>
              <a:gd name="connsiteY31" fmla="*/ 121512 h 1056391"/>
              <a:gd name="connsiteX32" fmla="*/ 2066136 w 2620639"/>
              <a:gd name="connsiteY32" fmla="*/ 105747 h 1056391"/>
              <a:gd name="connsiteX33" fmla="*/ 2137081 w 2620639"/>
              <a:gd name="connsiteY33" fmla="*/ 89981 h 1056391"/>
              <a:gd name="connsiteX34" fmla="*/ 2176495 w 2620639"/>
              <a:gd name="connsiteY34" fmla="*/ 74216 h 1056391"/>
              <a:gd name="connsiteX35" fmla="*/ 2208026 w 2620639"/>
              <a:gd name="connsiteY35" fmla="*/ 66333 h 1056391"/>
              <a:gd name="connsiteX36" fmla="*/ 2298962 w 2620639"/>
              <a:gd name="connsiteY36" fmla="*/ 55731 h 1056391"/>
              <a:gd name="connsiteX37" fmla="*/ 2407086 w 2620639"/>
              <a:gd name="connsiteY37" fmla="*/ 32897 h 1056391"/>
              <a:gd name="connsiteX38" fmla="*/ 2470960 w 2620639"/>
              <a:gd name="connsiteY38" fmla="*/ 20664 h 1056391"/>
              <a:gd name="connsiteX39" fmla="*/ 2578394 w 2620639"/>
              <a:gd name="connsiteY39" fmla="*/ 283 h 1056391"/>
              <a:gd name="connsiteX40" fmla="*/ 2608055 w 2620639"/>
              <a:gd name="connsiteY40" fmla="*/ 206326 h 1056391"/>
              <a:gd name="connsiteX41" fmla="*/ 2617929 w 2620639"/>
              <a:gd name="connsiteY41" fmla="*/ 334347 h 1056391"/>
              <a:gd name="connsiteX42" fmla="*/ 2610046 w 2620639"/>
              <a:gd name="connsiteY42" fmla="*/ 499885 h 1056391"/>
              <a:gd name="connsiteX43" fmla="*/ 2602163 w 2620639"/>
              <a:gd name="connsiteY43" fmla="*/ 578712 h 1056391"/>
              <a:gd name="connsiteX44" fmla="*/ 2610046 w 2620639"/>
              <a:gd name="connsiteY44" fmla="*/ 854609 h 1056391"/>
              <a:gd name="connsiteX45" fmla="*/ 2612403 w 2620639"/>
              <a:gd name="connsiteY45" fmla="*/ 904081 h 1056391"/>
              <a:gd name="connsiteX46" fmla="*/ 2617117 w 2620639"/>
              <a:gd name="connsiteY46" fmla="*/ 1044333 h 1056391"/>
              <a:gd name="connsiteX47" fmla="*/ 2078611 w 2620639"/>
              <a:gd name="connsiteY47" fmla="*/ 1053038 h 1056391"/>
              <a:gd name="connsiteX48" fmla="*/ 1856593 w 2620639"/>
              <a:gd name="connsiteY48" fmla="*/ 1045701 h 1056391"/>
              <a:gd name="connsiteX49" fmla="*/ 1245842 w 2620639"/>
              <a:gd name="connsiteY49" fmla="*/ 1035645 h 1056391"/>
              <a:gd name="connsiteX50" fmla="*/ 1066082 w 2620639"/>
              <a:gd name="connsiteY50" fmla="*/ 1032110 h 1056391"/>
              <a:gd name="connsiteX51" fmla="*/ 812777 w 2620639"/>
              <a:gd name="connsiteY51" fmla="*/ 1028030 h 1056391"/>
              <a:gd name="connsiteX52" fmla="*/ 6705 w 2620639"/>
              <a:gd name="connsiteY52" fmla="*/ 1031564 h 1056391"/>
              <a:gd name="connsiteX0" fmla="*/ 6705 w 2620639"/>
              <a:gd name="connsiteY0" fmla="*/ 1031564 h 1056391"/>
              <a:gd name="connsiteX1" fmla="*/ 0 w 2620639"/>
              <a:gd name="connsiteY1" fmla="*/ 1031563 h 1056391"/>
              <a:gd name="connsiteX2" fmla="*/ 38844 w 2620639"/>
              <a:gd name="connsiteY2" fmla="*/ 925554 h 1056391"/>
              <a:gd name="connsiteX3" fmla="*/ 106376 w 2620639"/>
              <a:gd name="connsiteY3" fmla="*/ 846726 h 1056391"/>
              <a:gd name="connsiteX4" fmla="*/ 87563 w 2620639"/>
              <a:gd name="connsiteY4" fmla="*/ 807312 h 1056391"/>
              <a:gd name="connsiteX5" fmla="*/ 134860 w 2620639"/>
              <a:gd name="connsiteY5" fmla="*/ 744250 h 1056391"/>
              <a:gd name="connsiteX6" fmla="*/ 142743 w 2620639"/>
              <a:gd name="connsiteY6" fmla="*/ 712719 h 1056391"/>
              <a:gd name="connsiteX7" fmla="*/ 213688 w 2620639"/>
              <a:gd name="connsiteY7" fmla="*/ 649657 h 1056391"/>
              <a:gd name="connsiteX8" fmla="*/ 253101 w 2620639"/>
              <a:gd name="connsiteY8" fmla="*/ 602361 h 1056391"/>
              <a:gd name="connsiteX9" fmla="*/ 284632 w 2620639"/>
              <a:gd name="connsiteY9" fmla="*/ 594478 h 1056391"/>
              <a:gd name="connsiteX10" fmla="*/ 316163 w 2620639"/>
              <a:gd name="connsiteY10" fmla="*/ 562947 h 1056391"/>
              <a:gd name="connsiteX11" fmla="*/ 347695 w 2620639"/>
              <a:gd name="connsiteY11" fmla="*/ 520276 h 1056391"/>
              <a:gd name="connsiteX12" fmla="*/ 445457 w 2620639"/>
              <a:gd name="connsiteY12" fmla="*/ 499617 h 1056391"/>
              <a:gd name="connsiteX13" fmla="*/ 498524 w 2620639"/>
              <a:gd name="connsiteY13" fmla="*/ 470807 h 1056391"/>
              <a:gd name="connsiteX14" fmla="*/ 550289 w 2620639"/>
              <a:gd name="connsiteY14" fmla="*/ 458029 h 1056391"/>
              <a:gd name="connsiteX15" fmla="*/ 616521 w 2620639"/>
              <a:gd name="connsiteY15" fmla="*/ 443623 h 1056391"/>
              <a:gd name="connsiteX16" fmla="*/ 669831 w 2620639"/>
              <a:gd name="connsiteY16" fmla="*/ 433020 h 1056391"/>
              <a:gd name="connsiteX17" fmla="*/ 731714 w 2620639"/>
              <a:gd name="connsiteY17" fmla="*/ 407199 h 1056391"/>
              <a:gd name="connsiteX18" fmla="*/ 841017 w 2620639"/>
              <a:gd name="connsiteY18" fmla="*/ 379202 h 1056391"/>
              <a:gd name="connsiteX19" fmla="*/ 981606 w 2620639"/>
              <a:gd name="connsiteY19" fmla="*/ 338427 h 1056391"/>
              <a:gd name="connsiteX20" fmla="*/ 1093143 w 2620639"/>
              <a:gd name="connsiteY20" fmla="*/ 310430 h 1056391"/>
              <a:gd name="connsiteX21" fmla="*/ 1209149 w 2620639"/>
              <a:gd name="connsiteY21" fmla="*/ 287596 h 1056391"/>
              <a:gd name="connsiteX22" fmla="*/ 1256447 w 2620639"/>
              <a:gd name="connsiteY22" fmla="*/ 271831 h 1056391"/>
              <a:gd name="connsiteX23" fmla="*/ 1301508 w 2620639"/>
              <a:gd name="connsiteY23" fmla="*/ 263402 h 1056391"/>
              <a:gd name="connsiteX24" fmla="*/ 1388219 w 2620639"/>
              <a:gd name="connsiteY24" fmla="*/ 247637 h 1056391"/>
              <a:gd name="connsiteX25" fmla="*/ 1467046 w 2620639"/>
              <a:gd name="connsiteY25" fmla="*/ 223988 h 1056391"/>
              <a:gd name="connsiteX26" fmla="*/ 1537991 w 2620639"/>
              <a:gd name="connsiteY26" fmla="*/ 200340 h 1056391"/>
              <a:gd name="connsiteX27" fmla="*/ 1601053 w 2620639"/>
              <a:gd name="connsiteY27" fmla="*/ 192457 h 1056391"/>
              <a:gd name="connsiteX28" fmla="*/ 1719295 w 2620639"/>
              <a:gd name="connsiteY28" fmla="*/ 168809 h 1056391"/>
              <a:gd name="connsiteX29" fmla="*/ 1766591 w 2620639"/>
              <a:gd name="connsiteY29" fmla="*/ 145161 h 1056391"/>
              <a:gd name="connsiteX30" fmla="*/ 1892715 w 2620639"/>
              <a:gd name="connsiteY30" fmla="*/ 137278 h 1056391"/>
              <a:gd name="connsiteX31" fmla="*/ 1947895 w 2620639"/>
              <a:gd name="connsiteY31" fmla="*/ 121512 h 1056391"/>
              <a:gd name="connsiteX32" fmla="*/ 2066136 w 2620639"/>
              <a:gd name="connsiteY32" fmla="*/ 105747 h 1056391"/>
              <a:gd name="connsiteX33" fmla="*/ 2137081 w 2620639"/>
              <a:gd name="connsiteY33" fmla="*/ 89981 h 1056391"/>
              <a:gd name="connsiteX34" fmla="*/ 2176495 w 2620639"/>
              <a:gd name="connsiteY34" fmla="*/ 74216 h 1056391"/>
              <a:gd name="connsiteX35" fmla="*/ 2208026 w 2620639"/>
              <a:gd name="connsiteY35" fmla="*/ 66333 h 1056391"/>
              <a:gd name="connsiteX36" fmla="*/ 2298962 w 2620639"/>
              <a:gd name="connsiteY36" fmla="*/ 55731 h 1056391"/>
              <a:gd name="connsiteX37" fmla="*/ 2407086 w 2620639"/>
              <a:gd name="connsiteY37" fmla="*/ 32897 h 1056391"/>
              <a:gd name="connsiteX38" fmla="*/ 2470960 w 2620639"/>
              <a:gd name="connsiteY38" fmla="*/ 20664 h 1056391"/>
              <a:gd name="connsiteX39" fmla="*/ 2578394 w 2620639"/>
              <a:gd name="connsiteY39" fmla="*/ 283 h 1056391"/>
              <a:gd name="connsiteX40" fmla="*/ 2608055 w 2620639"/>
              <a:gd name="connsiteY40" fmla="*/ 206326 h 1056391"/>
              <a:gd name="connsiteX41" fmla="*/ 2617929 w 2620639"/>
              <a:gd name="connsiteY41" fmla="*/ 334347 h 1056391"/>
              <a:gd name="connsiteX42" fmla="*/ 2610046 w 2620639"/>
              <a:gd name="connsiteY42" fmla="*/ 499885 h 1056391"/>
              <a:gd name="connsiteX43" fmla="*/ 2602163 w 2620639"/>
              <a:gd name="connsiteY43" fmla="*/ 578712 h 1056391"/>
              <a:gd name="connsiteX44" fmla="*/ 2610046 w 2620639"/>
              <a:gd name="connsiteY44" fmla="*/ 854609 h 1056391"/>
              <a:gd name="connsiteX45" fmla="*/ 2612403 w 2620639"/>
              <a:gd name="connsiteY45" fmla="*/ 904081 h 1056391"/>
              <a:gd name="connsiteX46" fmla="*/ 2617117 w 2620639"/>
              <a:gd name="connsiteY46" fmla="*/ 1044333 h 1056391"/>
              <a:gd name="connsiteX47" fmla="*/ 2078611 w 2620639"/>
              <a:gd name="connsiteY47" fmla="*/ 1053038 h 1056391"/>
              <a:gd name="connsiteX48" fmla="*/ 1856593 w 2620639"/>
              <a:gd name="connsiteY48" fmla="*/ 1045701 h 1056391"/>
              <a:gd name="connsiteX49" fmla="*/ 1245842 w 2620639"/>
              <a:gd name="connsiteY49" fmla="*/ 1035645 h 1056391"/>
              <a:gd name="connsiteX50" fmla="*/ 1066082 w 2620639"/>
              <a:gd name="connsiteY50" fmla="*/ 1032110 h 1056391"/>
              <a:gd name="connsiteX51" fmla="*/ 812777 w 2620639"/>
              <a:gd name="connsiteY51" fmla="*/ 1028030 h 1056391"/>
              <a:gd name="connsiteX52" fmla="*/ 6705 w 2620639"/>
              <a:gd name="connsiteY52" fmla="*/ 1031564 h 1056391"/>
              <a:gd name="connsiteX0" fmla="*/ 6705 w 2620639"/>
              <a:gd name="connsiteY0" fmla="*/ 1031564 h 1056391"/>
              <a:gd name="connsiteX1" fmla="*/ 0 w 2620639"/>
              <a:gd name="connsiteY1" fmla="*/ 1031563 h 1056391"/>
              <a:gd name="connsiteX2" fmla="*/ 45548 w 2620639"/>
              <a:gd name="connsiteY2" fmla="*/ 925554 h 1056391"/>
              <a:gd name="connsiteX3" fmla="*/ 106376 w 2620639"/>
              <a:gd name="connsiteY3" fmla="*/ 846726 h 1056391"/>
              <a:gd name="connsiteX4" fmla="*/ 87563 w 2620639"/>
              <a:gd name="connsiteY4" fmla="*/ 807312 h 1056391"/>
              <a:gd name="connsiteX5" fmla="*/ 134860 w 2620639"/>
              <a:gd name="connsiteY5" fmla="*/ 744250 h 1056391"/>
              <a:gd name="connsiteX6" fmla="*/ 142743 w 2620639"/>
              <a:gd name="connsiteY6" fmla="*/ 712719 h 1056391"/>
              <a:gd name="connsiteX7" fmla="*/ 213688 w 2620639"/>
              <a:gd name="connsiteY7" fmla="*/ 649657 h 1056391"/>
              <a:gd name="connsiteX8" fmla="*/ 253101 w 2620639"/>
              <a:gd name="connsiteY8" fmla="*/ 602361 h 1056391"/>
              <a:gd name="connsiteX9" fmla="*/ 284632 w 2620639"/>
              <a:gd name="connsiteY9" fmla="*/ 594478 h 1056391"/>
              <a:gd name="connsiteX10" fmla="*/ 316163 w 2620639"/>
              <a:gd name="connsiteY10" fmla="*/ 562947 h 1056391"/>
              <a:gd name="connsiteX11" fmla="*/ 347695 w 2620639"/>
              <a:gd name="connsiteY11" fmla="*/ 520276 h 1056391"/>
              <a:gd name="connsiteX12" fmla="*/ 445457 w 2620639"/>
              <a:gd name="connsiteY12" fmla="*/ 499617 h 1056391"/>
              <a:gd name="connsiteX13" fmla="*/ 498524 w 2620639"/>
              <a:gd name="connsiteY13" fmla="*/ 470807 h 1056391"/>
              <a:gd name="connsiteX14" fmla="*/ 550289 w 2620639"/>
              <a:gd name="connsiteY14" fmla="*/ 458029 h 1056391"/>
              <a:gd name="connsiteX15" fmla="*/ 616521 w 2620639"/>
              <a:gd name="connsiteY15" fmla="*/ 443623 h 1056391"/>
              <a:gd name="connsiteX16" fmla="*/ 669831 w 2620639"/>
              <a:gd name="connsiteY16" fmla="*/ 433020 h 1056391"/>
              <a:gd name="connsiteX17" fmla="*/ 731714 w 2620639"/>
              <a:gd name="connsiteY17" fmla="*/ 407199 h 1056391"/>
              <a:gd name="connsiteX18" fmla="*/ 841017 w 2620639"/>
              <a:gd name="connsiteY18" fmla="*/ 379202 h 1056391"/>
              <a:gd name="connsiteX19" fmla="*/ 981606 w 2620639"/>
              <a:gd name="connsiteY19" fmla="*/ 338427 h 1056391"/>
              <a:gd name="connsiteX20" fmla="*/ 1093143 w 2620639"/>
              <a:gd name="connsiteY20" fmla="*/ 310430 h 1056391"/>
              <a:gd name="connsiteX21" fmla="*/ 1209149 w 2620639"/>
              <a:gd name="connsiteY21" fmla="*/ 287596 h 1056391"/>
              <a:gd name="connsiteX22" fmla="*/ 1256447 w 2620639"/>
              <a:gd name="connsiteY22" fmla="*/ 271831 h 1056391"/>
              <a:gd name="connsiteX23" fmla="*/ 1301508 w 2620639"/>
              <a:gd name="connsiteY23" fmla="*/ 263402 h 1056391"/>
              <a:gd name="connsiteX24" fmla="*/ 1388219 w 2620639"/>
              <a:gd name="connsiteY24" fmla="*/ 247637 h 1056391"/>
              <a:gd name="connsiteX25" fmla="*/ 1467046 w 2620639"/>
              <a:gd name="connsiteY25" fmla="*/ 223988 h 1056391"/>
              <a:gd name="connsiteX26" fmla="*/ 1537991 w 2620639"/>
              <a:gd name="connsiteY26" fmla="*/ 200340 h 1056391"/>
              <a:gd name="connsiteX27" fmla="*/ 1601053 w 2620639"/>
              <a:gd name="connsiteY27" fmla="*/ 192457 h 1056391"/>
              <a:gd name="connsiteX28" fmla="*/ 1719295 w 2620639"/>
              <a:gd name="connsiteY28" fmla="*/ 168809 h 1056391"/>
              <a:gd name="connsiteX29" fmla="*/ 1766591 w 2620639"/>
              <a:gd name="connsiteY29" fmla="*/ 145161 h 1056391"/>
              <a:gd name="connsiteX30" fmla="*/ 1892715 w 2620639"/>
              <a:gd name="connsiteY30" fmla="*/ 137278 h 1056391"/>
              <a:gd name="connsiteX31" fmla="*/ 1947895 w 2620639"/>
              <a:gd name="connsiteY31" fmla="*/ 121512 h 1056391"/>
              <a:gd name="connsiteX32" fmla="*/ 2066136 w 2620639"/>
              <a:gd name="connsiteY32" fmla="*/ 105747 h 1056391"/>
              <a:gd name="connsiteX33" fmla="*/ 2137081 w 2620639"/>
              <a:gd name="connsiteY33" fmla="*/ 89981 h 1056391"/>
              <a:gd name="connsiteX34" fmla="*/ 2176495 w 2620639"/>
              <a:gd name="connsiteY34" fmla="*/ 74216 h 1056391"/>
              <a:gd name="connsiteX35" fmla="*/ 2208026 w 2620639"/>
              <a:gd name="connsiteY35" fmla="*/ 66333 h 1056391"/>
              <a:gd name="connsiteX36" fmla="*/ 2298962 w 2620639"/>
              <a:gd name="connsiteY36" fmla="*/ 55731 h 1056391"/>
              <a:gd name="connsiteX37" fmla="*/ 2407086 w 2620639"/>
              <a:gd name="connsiteY37" fmla="*/ 32897 h 1056391"/>
              <a:gd name="connsiteX38" fmla="*/ 2470960 w 2620639"/>
              <a:gd name="connsiteY38" fmla="*/ 20664 h 1056391"/>
              <a:gd name="connsiteX39" fmla="*/ 2578394 w 2620639"/>
              <a:gd name="connsiteY39" fmla="*/ 283 h 1056391"/>
              <a:gd name="connsiteX40" fmla="*/ 2608055 w 2620639"/>
              <a:gd name="connsiteY40" fmla="*/ 206326 h 1056391"/>
              <a:gd name="connsiteX41" fmla="*/ 2617929 w 2620639"/>
              <a:gd name="connsiteY41" fmla="*/ 334347 h 1056391"/>
              <a:gd name="connsiteX42" fmla="*/ 2610046 w 2620639"/>
              <a:gd name="connsiteY42" fmla="*/ 499885 h 1056391"/>
              <a:gd name="connsiteX43" fmla="*/ 2602163 w 2620639"/>
              <a:gd name="connsiteY43" fmla="*/ 578712 h 1056391"/>
              <a:gd name="connsiteX44" fmla="*/ 2610046 w 2620639"/>
              <a:gd name="connsiteY44" fmla="*/ 854609 h 1056391"/>
              <a:gd name="connsiteX45" fmla="*/ 2612403 w 2620639"/>
              <a:gd name="connsiteY45" fmla="*/ 904081 h 1056391"/>
              <a:gd name="connsiteX46" fmla="*/ 2617117 w 2620639"/>
              <a:gd name="connsiteY46" fmla="*/ 1044333 h 1056391"/>
              <a:gd name="connsiteX47" fmla="*/ 2078611 w 2620639"/>
              <a:gd name="connsiteY47" fmla="*/ 1053038 h 1056391"/>
              <a:gd name="connsiteX48" fmla="*/ 1856593 w 2620639"/>
              <a:gd name="connsiteY48" fmla="*/ 1045701 h 1056391"/>
              <a:gd name="connsiteX49" fmla="*/ 1245842 w 2620639"/>
              <a:gd name="connsiteY49" fmla="*/ 1035645 h 1056391"/>
              <a:gd name="connsiteX50" fmla="*/ 1066082 w 2620639"/>
              <a:gd name="connsiteY50" fmla="*/ 1032110 h 1056391"/>
              <a:gd name="connsiteX51" fmla="*/ 812777 w 2620639"/>
              <a:gd name="connsiteY51" fmla="*/ 1028030 h 1056391"/>
              <a:gd name="connsiteX52" fmla="*/ 6705 w 2620639"/>
              <a:gd name="connsiteY52" fmla="*/ 1031564 h 1056391"/>
              <a:gd name="connsiteX0" fmla="*/ 6705 w 2620639"/>
              <a:gd name="connsiteY0" fmla="*/ 1031564 h 1056391"/>
              <a:gd name="connsiteX1" fmla="*/ 0 w 2620639"/>
              <a:gd name="connsiteY1" fmla="*/ 1031563 h 1056391"/>
              <a:gd name="connsiteX2" fmla="*/ 45548 w 2620639"/>
              <a:gd name="connsiteY2" fmla="*/ 925554 h 1056391"/>
              <a:gd name="connsiteX3" fmla="*/ 106376 w 2620639"/>
              <a:gd name="connsiteY3" fmla="*/ 846726 h 1056391"/>
              <a:gd name="connsiteX4" fmla="*/ 87563 w 2620639"/>
              <a:gd name="connsiteY4" fmla="*/ 807312 h 1056391"/>
              <a:gd name="connsiteX5" fmla="*/ 163912 w 2620639"/>
              <a:gd name="connsiteY5" fmla="*/ 748598 h 1056391"/>
              <a:gd name="connsiteX6" fmla="*/ 142743 w 2620639"/>
              <a:gd name="connsiteY6" fmla="*/ 712719 h 1056391"/>
              <a:gd name="connsiteX7" fmla="*/ 213688 w 2620639"/>
              <a:gd name="connsiteY7" fmla="*/ 649657 h 1056391"/>
              <a:gd name="connsiteX8" fmla="*/ 253101 w 2620639"/>
              <a:gd name="connsiteY8" fmla="*/ 602361 h 1056391"/>
              <a:gd name="connsiteX9" fmla="*/ 284632 w 2620639"/>
              <a:gd name="connsiteY9" fmla="*/ 594478 h 1056391"/>
              <a:gd name="connsiteX10" fmla="*/ 316163 w 2620639"/>
              <a:gd name="connsiteY10" fmla="*/ 562947 h 1056391"/>
              <a:gd name="connsiteX11" fmla="*/ 347695 w 2620639"/>
              <a:gd name="connsiteY11" fmla="*/ 520276 h 1056391"/>
              <a:gd name="connsiteX12" fmla="*/ 445457 w 2620639"/>
              <a:gd name="connsiteY12" fmla="*/ 499617 h 1056391"/>
              <a:gd name="connsiteX13" fmla="*/ 498524 w 2620639"/>
              <a:gd name="connsiteY13" fmla="*/ 470807 h 1056391"/>
              <a:gd name="connsiteX14" fmla="*/ 550289 w 2620639"/>
              <a:gd name="connsiteY14" fmla="*/ 458029 h 1056391"/>
              <a:gd name="connsiteX15" fmla="*/ 616521 w 2620639"/>
              <a:gd name="connsiteY15" fmla="*/ 443623 h 1056391"/>
              <a:gd name="connsiteX16" fmla="*/ 669831 w 2620639"/>
              <a:gd name="connsiteY16" fmla="*/ 433020 h 1056391"/>
              <a:gd name="connsiteX17" fmla="*/ 731714 w 2620639"/>
              <a:gd name="connsiteY17" fmla="*/ 407199 h 1056391"/>
              <a:gd name="connsiteX18" fmla="*/ 841017 w 2620639"/>
              <a:gd name="connsiteY18" fmla="*/ 379202 h 1056391"/>
              <a:gd name="connsiteX19" fmla="*/ 981606 w 2620639"/>
              <a:gd name="connsiteY19" fmla="*/ 338427 h 1056391"/>
              <a:gd name="connsiteX20" fmla="*/ 1093143 w 2620639"/>
              <a:gd name="connsiteY20" fmla="*/ 310430 h 1056391"/>
              <a:gd name="connsiteX21" fmla="*/ 1209149 w 2620639"/>
              <a:gd name="connsiteY21" fmla="*/ 287596 h 1056391"/>
              <a:gd name="connsiteX22" fmla="*/ 1256447 w 2620639"/>
              <a:gd name="connsiteY22" fmla="*/ 271831 h 1056391"/>
              <a:gd name="connsiteX23" fmla="*/ 1301508 w 2620639"/>
              <a:gd name="connsiteY23" fmla="*/ 263402 h 1056391"/>
              <a:gd name="connsiteX24" fmla="*/ 1388219 w 2620639"/>
              <a:gd name="connsiteY24" fmla="*/ 247637 h 1056391"/>
              <a:gd name="connsiteX25" fmla="*/ 1467046 w 2620639"/>
              <a:gd name="connsiteY25" fmla="*/ 223988 h 1056391"/>
              <a:gd name="connsiteX26" fmla="*/ 1537991 w 2620639"/>
              <a:gd name="connsiteY26" fmla="*/ 200340 h 1056391"/>
              <a:gd name="connsiteX27" fmla="*/ 1601053 w 2620639"/>
              <a:gd name="connsiteY27" fmla="*/ 192457 h 1056391"/>
              <a:gd name="connsiteX28" fmla="*/ 1719295 w 2620639"/>
              <a:gd name="connsiteY28" fmla="*/ 168809 h 1056391"/>
              <a:gd name="connsiteX29" fmla="*/ 1766591 w 2620639"/>
              <a:gd name="connsiteY29" fmla="*/ 145161 h 1056391"/>
              <a:gd name="connsiteX30" fmla="*/ 1892715 w 2620639"/>
              <a:gd name="connsiteY30" fmla="*/ 137278 h 1056391"/>
              <a:gd name="connsiteX31" fmla="*/ 1947895 w 2620639"/>
              <a:gd name="connsiteY31" fmla="*/ 121512 h 1056391"/>
              <a:gd name="connsiteX32" fmla="*/ 2066136 w 2620639"/>
              <a:gd name="connsiteY32" fmla="*/ 105747 h 1056391"/>
              <a:gd name="connsiteX33" fmla="*/ 2137081 w 2620639"/>
              <a:gd name="connsiteY33" fmla="*/ 89981 h 1056391"/>
              <a:gd name="connsiteX34" fmla="*/ 2176495 w 2620639"/>
              <a:gd name="connsiteY34" fmla="*/ 74216 h 1056391"/>
              <a:gd name="connsiteX35" fmla="*/ 2208026 w 2620639"/>
              <a:gd name="connsiteY35" fmla="*/ 66333 h 1056391"/>
              <a:gd name="connsiteX36" fmla="*/ 2298962 w 2620639"/>
              <a:gd name="connsiteY36" fmla="*/ 55731 h 1056391"/>
              <a:gd name="connsiteX37" fmla="*/ 2407086 w 2620639"/>
              <a:gd name="connsiteY37" fmla="*/ 32897 h 1056391"/>
              <a:gd name="connsiteX38" fmla="*/ 2470960 w 2620639"/>
              <a:gd name="connsiteY38" fmla="*/ 20664 h 1056391"/>
              <a:gd name="connsiteX39" fmla="*/ 2578394 w 2620639"/>
              <a:gd name="connsiteY39" fmla="*/ 283 h 1056391"/>
              <a:gd name="connsiteX40" fmla="*/ 2608055 w 2620639"/>
              <a:gd name="connsiteY40" fmla="*/ 206326 h 1056391"/>
              <a:gd name="connsiteX41" fmla="*/ 2617929 w 2620639"/>
              <a:gd name="connsiteY41" fmla="*/ 334347 h 1056391"/>
              <a:gd name="connsiteX42" fmla="*/ 2610046 w 2620639"/>
              <a:gd name="connsiteY42" fmla="*/ 499885 h 1056391"/>
              <a:gd name="connsiteX43" fmla="*/ 2602163 w 2620639"/>
              <a:gd name="connsiteY43" fmla="*/ 578712 h 1056391"/>
              <a:gd name="connsiteX44" fmla="*/ 2610046 w 2620639"/>
              <a:gd name="connsiteY44" fmla="*/ 854609 h 1056391"/>
              <a:gd name="connsiteX45" fmla="*/ 2612403 w 2620639"/>
              <a:gd name="connsiteY45" fmla="*/ 904081 h 1056391"/>
              <a:gd name="connsiteX46" fmla="*/ 2617117 w 2620639"/>
              <a:gd name="connsiteY46" fmla="*/ 1044333 h 1056391"/>
              <a:gd name="connsiteX47" fmla="*/ 2078611 w 2620639"/>
              <a:gd name="connsiteY47" fmla="*/ 1053038 h 1056391"/>
              <a:gd name="connsiteX48" fmla="*/ 1856593 w 2620639"/>
              <a:gd name="connsiteY48" fmla="*/ 1045701 h 1056391"/>
              <a:gd name="connsiteX49" fmla="*/ 1245842 w 2620639"/>
              <a:gd name="connsiteY49" fmla="*/ 1035645 h 1056391"/>
              <a:gd name="connsiteX50" fmla="*/ 1066082 w 2620639"/>
              <a:gd name="connsiteY50" fmla="*/ 1032110 h 1056391"/>
              <a:gd name="connsiteX51" fmla="*/ 812777 w 2620639"/>
              <a:gd name="connsiteY51" fmla="*/ 1028030 h 1056391"/>
              <a:gd name="connsiteX52" fmla="*/ 6705 w 2620639"/>
              <a:gd name="connsiteY52" fmla="*/ 1031564 h 1056391"/>
              <a:gd name="connsiteX0" fmla="*/ 6705 w 2620639"/>
              <a:gd name="connsiteY0" fmla="*/ 1031564 h 1056391"/>
              <a:gd name="connsiteX1" fmla="*/ 0 w 2620639"/>
              <a:gd name="connsiteY1" fmla="*/ 1031563 h 1056391"/>
              <a:gd name="connsiteX2" fmla="*/ 45548 w 2620639"/>
              <a:gd name="connsiteY2" fmla="*/ 925554 h 1056391"/>
              <a:gd name="connsiteX3" fmla="*/ 106376 w 2620639"/>
              <a:gd name="connsiteY3" fmla="*/ 846726 h 1056391"/>
              <a:gd name="connsiteX4" fmla="*/ 87563 w 2620639"/>
              <a:gd name="connsiteY4" fmla="*/ 807312 h 1056391"/>
              <a:gd name="connsiteX5" fmla="*/ 163912 w 2620639"/>
              <a:gd name="connsiteY5" fmla="*/ 748598 h 1056391"/>
              <a:gd name="connsiteX6" fmla="*/ 142743 w 2620639"/>
              <a:gd name="connsiteY6" fmla="*/ 712719 h 1056391"/>
              <a:gd name="connsiteX7" fmla="*/ 240505 w 2620639"/>
              <a:gd name="connsiteY7" fmla="*/ 654006 h 1056391"/>
              <a:gd name="connsiteX8" fmla="*/ 253101 w 2620639"/>
              <a:gd name="connsiteY8" fmla="*/ 602361 h 1056391"/>
              <a:gd name="connsiteX9" fmla="*/ 284632 w 2620639"/>
              <a:gd name="connsiteY9" fmla="*/ 594478 h 1056391"/>
              <a:gd name="connsiteX10" fmla="*/ 316163 w 2620639"/>
              <a:gd name="connsiteY10" fmla="*/ 562947 h 1056391"/>
              <a:gd name="connsiteX11" fmla="*/ 347695 w 2620639"/>
              <a:gd name="connsiteY11" fmla="*/ 520276 h 1056391"/>
              <a:gd name="connsiteX12" fmla="*/ 445457 w 2620639"/>
              <a:gd name="connsiteY12" fmla="*/ 499617 h 1056391"/>
              <a:gd name="connsiteX13" fmla="*/ 498524 w 2620639"/>
              <a:gd name="connsiteY13" fmla="*/ 470807 h 1056391"/>
              <a:gd name="connsiteX14" fmla="*/ 550289 w 2620639"/>
              <a:gd name="connsiteY14" fmla="*/ 458029 h 1056391"/>
              <a:gd name="connsiteX15" fmla="*/ 616521 w 2620639"/>
              <a:gd name="connsiteY15" fmla="*/ 443623 h 1056391"/>
              <a:gd name="connsiteX16" fmla="*/ 669831 w 2620639"/>
              <a:gd name="connsiteY16" fmla="*/ 433020 h 1056391"/>
              <a:gd name="connsiteX17" fmla="*/ 731714 w 2620639"/>
              <a:gd name="connsiteY17" fmla="*/ 407199 h 1056391"/>
              <a:gd name="connsiteX18" fmla="*/ 841017 w 2620639"/>
              <a:gd name="connsiteY18" fmla="*/ 379202 h 1056391"/>
              <a:gd name="connsiteX19" fmla="*/ 981606 w 2620639"/>
              <a:gd name="connsiteY19" fmla="*/ 338427 h 1056391"/>
              <a:gd name="connsiteX20" fmla="*/ 1093143 w 2620639"/>
              <a:gd name="connsiteY20" fmla="*/ 310430 h 1056391"/>
              <a:gd name="connsiteX21" fmla="*/ 1209149 w 2620639"/>
              <a:gd name="connsiteY21" fmla="*/ 287596 h 1056391"/>
              <a:gd name="connsiteX22" fmla="*/ 1256447 w 2620639"/>
              <a:gd name="connsiteY22" fmla="*/ 271831 h 1056391"/>
              <a:gd name="connsiteX23" fmla="*/ 1301508 w 2620639"/>
              <a:gd name="connsiteY23" fmla="*/ 263402 h 1056391"/>
              <a:gd name="connsiteX24" fmla="*/ 1388219 w 2620639"/>
              <a:gd name="connsiteY24" fmla="*/ 247637 h 1056391"/>
              <a:gd name="connsiteX25" fmla="*/ 1467046 w 2620639"/>
              <a:gd name="connsiteY25" fmla="*/ 223988 h 1056391"/>
              <a:gd name="connsiteX26" fmla="*/ 1537991 w 2620639"/>
              <a:gd name="connsiteY26" fmla="*/ 200340 h 1056391"/>
              <a:gd name="connsiteX27" fmla="*/ 1601053 w 2620639"/>
              <a:gd name="connsiteY27" fmla="*/ 192457 h 1056391"/>
              <a:gd name="connsiteX28" fmla="*/ 1719295 w 2620639"/>
              <a:gd name="connsiteY28" fmla="*/ 168809 h 1056391"/>
              <a:gd name="connsiteX29" fmla="*/ 1766591 w 2620639"/>
              <a:gd name="connsiteY29" fmla="*/ 145161 h 1056391"/>
              <a:gd name="connsiteX30" fmla="*/ 1892715 w 2620639"/>
              <a:gd name="connsiteY30" fmla="*/ 137278 h 1056391"/>
              <a:gd name="connsiteX31" fmla="*/ 1947895 w 2620639"/>
              <a:gd name="connsiteY31" fmla="*/ 121512 h 1056391"/>
              <a:gd name="connsiteX32" fmla="*/ 2066136 w 2620639"/>
              <a:gd name="connsiteY32" fmla="*/ 105747 h 1056391"/>
              <a:gd name="connsiteX33" fmla="*/ 2137081 w 2620639"/>
              <a:gd name="connsiteY33" fmla="*/ 89981 h 1056391"/>
              <a:gd name="connsiteX34" fmla="*/ 2176495 w 2620639"/>
              <a:gd name="connsiteY34" fmla="*/ 74216 h 1056391"/>
              <a:gd name="connsiteX35" fmla="*/ 2208026 w 2620639"/>
              <a:gd name="connsiteY35" fmla="*/ 66333 h 1056391"/>
              <a:gd name="connsiteX36" fmla="*/ 2298962 w 2620639"/>
              <a:gd name="connsiteY36" fmla="*/ 55731 h 1056391"/>
              <a:gd name="connsiteX37" fmla="*/ 2407086 w 2620639"/>
              <a:gd name="connsiteY37" fmla="*/ 32897 h 1056391"/>
              <a:gd name="connsiteX38" fmla="*/ 2470960 w 2620639"/>
              <a:gd name="connsiteY38" fmla="*/ 20664 h 1056391"/>
              <a:gd name="connsiteX39" fmla="*/ 2578394 w 2620639"/>
              <a:gd name="connsiteY39" fmla="*/ 283 h 1056391"/>
              <a:gd name="connsiteX40" fmla="*/ 2608055 w 2620639"/>
              <a:gd name="connsiteY40" fmla="*/ 206326 h 1056391"/>
              <a:gd name="connsiteX41" fmla="*/ 2617929 w 2620639"/>
              <a:gd name="connsiteY41" fmla="*/ 334347 h 1056391"/>
              <a:gd name="connsiteX42" fmla="*/ 2610046 w 2620639"/>
              <a:gd name="connsiteY42" fmla="*/ 499885 h 1056391"/>
              <a:gd name="connsiteX43" fmla="*/ 2602163 w 2620639"/>
              <a:gd name="connsiteY43" fmla="*/ 578712 h 1056391"/>
              <a:gd name="connsiteX44" fmla="*/ 2610046 w 2620639"/>
              <a:gd name="connsiteY44" fmla="*/ 854609 h 1056391"/>
              <a:gd name="connsiteX45" fmla="*/ 2612403 w 2620639"/>
              <a:gd name="connsiteY45" fmla="*/ 904081 h 1056391"/>
              <a:gd name="connsiteX46" fmla="*/ 2617117 w 2620639"/>
              <a:gd name="connsiteY46" fmla="*/ 1044333 h 1056391"/>
              <a:gd name="connsiteX47" fmla="*/ 2078611 w 2620639"/>
              <a:gd name="connsiteY47" fmla="*/ 1053038 h 1056391"/>
              <a:gd name="connsiteX48" fmla="*/ 1856593 w 2620639"/>
              <a:gd name="connsiteY48" fmla="*/ 1045701 h 1056391"/>
              <a:gd name="connsiteX49" fmla="*/ 1245842 w 2620639"/>
              <a:gd name="connsiteY49" fmla="*/ 1035645 h 1056391"/>
              <a:gd name="connsiteX50" fmla="*/ 1066082 w 2620639"/>
              <a:gd name="connsiteY50" fmla="*/ 1032110 h 1056391"/>
              <a:gd name="connsiteX51" fmla="*/ 812777 w 2620639"/>
              <a:gd name="connsiteY51" fmla="*/ 1028030 h 1056391"/>
              <a:gd name="connsiteX52" fmla="*/ 6705 w 2620639"/>
              <a:gd name="connsiteY52" fmla="*/ 1031564 h 1056391"/>
              <a:gd name="connsiteX0" fmla="*/ 6705 w 2620639"/>
              <a:gd name="connsiteY0" fmla="*/ 1031564 h 1056391"/>
              <a:gd name="connsiteX1" fmla="*/ 0 w 2620639"/>
              <a:gd name="connsiteY1" fmla="*/ 1031563 h 1056391"/>
              <a:gd name="connsiteX2" fmla="*/ 45548 w 2620639"/>
              <a:gd name="connsiteY2" fmla="*/ 925554 h 1056391"/>
              <a:gd name="connsiteX3" fmla="*/ 106376 w 2620639"/>
              <a:gd name="connsiteY3" fmla="*/ 846726 h 1056391"/>
              <a:gd name="connsiteX4" fmla="*/ 87563 w 2620639"/>
              <a:gd name="connsiteY4" fmla="*/ 807312 h 1056391"/>
              <a:gd name="connsiteX5" fmla="*/ 163912 w 2620639"/>
              <a:gd name="connsiteY5" fmla="*/ 748598 h 1056391"/>
              <a:gd name="connsiteX6" fmla="*/ 187440 w 2620639"/>
              <a:gd name="connsiteY6" fmla="*/ 710545 h 1056391"/>
              <a:gd name="connsiteX7" fmla="*/ 240505 w 2620639"/>
              <a:gd name="connsiteY7" fmla="*/ 654006 h 1056391"/>
              <a:gd name="connsiteX8" fmla="*/ 253101 w 2620639"/>
              <a:gd name="connsiteY8" fmla="*/ 602361 h 1056391"/>
              <a:gd name="connsiteX9" fmla="*/ 284632 w 2620639"/>
              <a:gd name="connsiteY9" fmla="*/ 594478 h 1056391"/>
              <a:gd name="connsiteX10" fmla="*/ 316163 w 2620639"/>
              <a:gd name="connsiteY10" fmla="*/ 562947 h 1056391"/>
              <a:gd name="connsiteX11" fmla="*/ 347695 w 2620639"/>
              <a:gd name="connsiteY11" fmla="*/ 520276 h 1056391"/>
              <a:gd name="connsiteX12" fmla="*/ 445457 w 2620639"/>
              <a:gd name="connsiteY12" fmla="*/ 499617 h 1056391"/>
              <a:gd name="connsiteX13" fmla="*/ 498524 w 2620639"/>
              <a:gd name="connsiteY13" fmla="*/ 470807 h 1056391"/>
              <a:gd name="connsiteX14" fmla="*/ 550289 w 2620639"/>
              <a:gd name="connsiteY14" fmla="*/ 458029 h 1056391"/>
              <a:gd name="connsiteX15" fmla="*/ 616521 w 2620639"/>
              <a:gd name="connsiteY15" fmla="*/ 443623 h 1056391"/>
              <a:gd name="connsiteX16" fmla="*/ 669831 w 2620639"/>
              <a:gd name="connsiteY16" fmla="*/ 433020 h 1056391"/>
              <a:gd name="connsiteX17" fmla="*/ 731714 w 2620639"/>
              <a:gd name="connsiteY17" fmla="*/ 407199 h 1056391"/>
              <a:gd name="connsiteX18" fmla="*/ 841017 w 2620639"/>
              <a:gd name="connsiteY18" fmla="*/ 379202 h 1056391"/>
              <a:gd name="connsiteX19" fmla="*/ 981606 w 2620639"/>
              <a:gd name="connsiteY19" fmla="*/ 338427 h 1056391"/>
              <a:gd name="connsiteX20" fmla="*/ 1093143 w 2620639"/>
              <a:gd name="connsiteY20" fmla="*/ 310430 h 1056391"/>
              <a:gd name="connsiteX21" fmla="*/ 1209149 w 2620639"/>
              <a:gd name="connsiteY21" fmla="*/ 287596 h 1056391"/>
              <a:gd name="connsiteX22" fmla="*/ 1256447 w 2620639"/>
              <a:gd name="connsiteY22" fmla="*/ 271831 h 1056391"/>
              <a:gd name="connsiteX23" fmla="*/ 1301508 w 2620639"/>
              <a:gd name="connsiteY23" fmla="*/ 263402 h 1056391"/>
              <a:gd name="connsiteX24" fmla="*/ 1388219 w 2620639"/>
              <a:gd name="connsiteY24" fmla="*/ 247637 h 1056391"/>
              <a:gd name="connsiteX25" fmla="*/ 1467046 w 2620639"/>
              <a:gd name="connsiteY25" fmla="*/ 223988 h 1056391"/>
              <a:gd name="connsiteX26" fmla="*/ 1537991 w 2620639"/>
              <a:gd name="connsiteY26" fmla="*/ 200340 h 1056391"/>
              <a:gd name="connsiteX27" fmla="*/ 1601053 w 2620639"/>
              <a:gd name="connsiteY27" fmla="*/ 192457 h 1056391"/>
              <a:gd name="connsiteX28" fmla="*/ 1719295 w 2620639"/>
              <a:gd name="connsiteY28" fmla="*/ 168809 h 1056391"/>
              <a:gd name="connsiteX29" fmla="*/ 1766591 w 2620639"/>
              <a:gd name="connsiteY29" fmla="*/ 145161 h 1056391"/>
              <a:gd name="connsiteX30" fmla="*/ 1892715 w 2620639"/>
              <a:gd name="connsiteY30" fmla="*/ 137278 h 1056391"/>
              <a:gd name="connsiteX31" fmla="*/ 1947895 w 2620639"/>
              <a:gd name="connsiteY31" fmla="*/ 121512 h 1056391"/>
              <a:gd name="connsiteX32" fmla="*/ 2066136 w 2620639"/>
              <a:gd name="connsiteY32" fmla="*/ 105747 h 1056391"/>
              <a:gd name="connsiteX33" fmla="*/ 2137081 w 2620639"/>
              <a:gd name="connsiteY33" fmla="*/ 89981 h 1056391"/>
              <a:gd name="connsiteX34" fmla="*/ 2176495 w 2620639"/>
              <a:gd name="connsiteY34" fmla="*/ 74216 h 1056391"/>
              <a:gd name="connsiteX35" fmla="*/ 2208026 w 2620639"/>
              <a:gd name="connsiteY35" fmla="*/ 66333 h 1056391"/>
              <a:gd name="connsiteX36" fmla="*/ 2298962 w 2620639"/>
              <a:gd name="connsiteY36" fmla="*/ 55731 h 1056391"/>
              <a:gd name="connsiteX37" fmla="*/ 2407086 w 2620639"/>
              <a:gd name="connsiteY37" fmla="*/ 32897 h 1056391"/>
              <a:gd name="connsiteX38" fmla="*/ 2470960 w 2620639"/>
              <a:gd name="connsiteY38" fmla="*/ 20664 h 1056391"/>
              <a:gd name="connsiteX39" fmla="*/ 2578394 w 2620639"/>
              <a:gd name="connsiteY39" fmla="*/ 283 h 1056391"/>
              <a:gd name="connsiteX40" fmla="*/ 2608055 w 2620639"/>
              <a:gd name="connsiteY40" fmla="*/ 206326 h 1056391"/>
              <a:gd name="connsiteX41" fmla="*/ 2617929 w 2620639"/>
              <a:gd name="connsiteY41" fmla="*/ 334347 h 1056391"/>
              <a:gd name="connsiteX42" fmla="*/ 2610046 w 2620639"/>
              <a:gd name="connsiteY42" fmla="*/ 499885 h 1056391"/>
              <a:gd name="connsiteX43" fmla="*/ 2602163 w 2620639"/>
              <a:gd name="connsiteY43" fmla="*/ 578712 h 1056391"/>
              <a:gd name="connsiteX44" fmla="*/ 2610046 w 2620639"/>
              <a:gd name="connsiteY44" fmla="*/ 854609 h 1056391"/>
              <a:gd name="connsiteX45" fmla="*/ 2612403 w 2620639"/>
              <a:gd name="connsiteY45" fmla="*/ 904081 h 1056391"/>
              <a:gd name="connsiteX46" fmla="*/ 2617117 w 2620639"/>
              <a:gd name="connsiteY46" fmla="*/ 1044333 h 1056391"/>
              <a:gd name="connsiteX47" fmla="*/ 2078611 w 2620639"/>
              <a:gd name="connsiteY47" fmla="*/ 1053038 h 1056391"/>
              <a:gd name="connsiteX48" fmla="*/ 1856593 w 2620639"/>
              <a:gd name="connsiteY48" fmla="*/ 1045701 h 1056391"/>
              <a:gd name="connsiteX49" fmla="*/ 1245842 w 2620639"/>
              <a:gd name="connsiteY49" fmla="*/ 1035645 h 1056391"/>
              <a:gd name="connsiteX50" fmla="*/ 1066082 w 2620639"/>
              <a:gd name="connsiteY50" fmla="*/ 1032110 h 1056391"/>
              <a:gd name="connsiteX51" fmla="*/ 812777 w 2620639"/>
              <a:gd name="connsiteY51" fmla="*/ 1028030 h 1056391"/>
              <a:gd name="connsiteX52" fmla="*/ 6705 w 2620639"/>
              <a:gd name="connsiteY52" fmla="*/ 1031564 h 1056391"/>
              <a:gd name="connsiteX0" fmla="*/ 6705 w 2620639"/>
              <a:gd name="connsiteY0" fmla="*/ 1031564 h 1056391"/>
              <a:gd name="connsiteX1" fmla="*/ 0 w 2620639"/>
              <a:gd name="connsiteY1" fmla="*/ 1031563 h 1056391"/>
              <a:gd name="connsiteX2" fmla="*/ 45548 w 2620639"/>
              <a:gd name="connsiteY2" fmla="*/ 925554 h 1056391"/>
              <a:gd name="connsiteX3" fmla="*/ 106376 w 2620639"/>
              <a:gd name="connsiteY3" fmla="*/ 846726 h 1056391"/>
              <a:gd name="connsiteX4" fmla="*/ 134494 w 2620639"/>
              <a:gd name="connsiteY4" fmla="*/ 800789 h 1056391"/>
              <a:gd name="connsiteX5" fmla="*/ 163912 w 2620639"/>
              <a:gd name="connsiteY5" fmla="*/ 748598 h 1056391"/>
              <a:gd name="connsiteX6" fmla="*/ 187440 w 2620639"/>
              <a:gd name="connsiteY6" fmla="*/ 710545 h 1056391"/>
              <a:gd name="connsiteX7" fmla="*/ 240505 w 2620639"/>
              <a:gd name="connsiteY7" fmla="*/ 654006 h 1056391"/>
              <a:gd name="connsiteX8" fmla="*/ 253101 w 2620639"/>
              <a:gd name="connsiteY8" fmla="*/ 602361 h 1056391"/>
              <a:gd name="connsiteX9" fmla="*/ 284632 w 2620639"/>
              <a:gd name="connsiteY9" fmla="*/ 594478 h 1056391"/>
              <a:gd name="connsiteX10" fmla="*/ 316163 w 2620639"/>
              <a:gd name="connsiteY10" fmla="*/ 562947 h 1056391"/>
              <a:gd name="connsiteX11" fmla="*/ 347695 w 2620639"/>
              <a:gd name="connsiteY11" fmla="*/ 520276 h 1056391"/>
              <a:gd name="connsiteX12" fmla="*/ 445457 w 2620639"/>
              <a:gd name="connsiteY12" fmla="*/ 499617 h 1056391"/>
              <a:gd name="connsiteX13" fmla="*/ 498524 w 2620639"/>
              <a:gd name="connsiteY13" fmla="*/ 470807 h 1056391"/>
              <a:gd name="connsiteX14" fmla="*/ 550289 w 2620639"/>
              <a:gd name="connsiteY14" fmla="*/ 458029 h 1056391"/>
              <a:gd name="connsiteX15" fmla="*/ 616521 w 2620639"/>
              <a:gd name="connsiteY15" fmla="*/ 443623 h 1056391"/>
              <a:gd name="connsiteX16" fmla="*/ 669831 w 2620639"/>
              <a:gd name="connsiteY16" fmla="*/ 433020 h 1056391"/>
              <a:gd name="connsiteX17" fmla="*/ 731714 w 2620639"/>
              <a:gd name="connsiteY17" fmla="*/ 407199 h 1056391"/>
              <a:gd name="connsiteX18" fmla="*/ 841017 w 2620639"/>
              <a:gd name="connsiteY18" fmla="*/ 379202 h 1056391"/>
              <a:gd name="connsiteX19" fmla="*/ 981606 w 2620639"/>
              <a:gd name="connsiteY19" fmla="*/ 338427 h 1056391"/>
              <a:gd name="connsiteX20" fmla="*/ 1093143 w 2620639"/>
              <a:gd name="connsiteY20" fmla="*/ 310430 h 1056391"/>
              <a:gd name="connsiteX21" fmla="*/ 1209149 w 2620639"/>
              <a:gd name="connsiteY21" fmla="*/ 287596 h 1056391"/>
              <a:gd name="connsiteX22" fmla="*/ 1256447 w 2620639"/>
              <a:gd name="connsiteY22" fmla="*/ 271831 h 1056391"/>
              <a:gd name="connsiteX23" fmla="*/ 1301508 w 2620639"/>
              <a:gd name="connsiteY23" fmla="*/ 263402 h 1056391"/>
              <a:gd name="connsiteX24" fmla="*/ 1388219 w 2620639"/>
              <a:gd name="connsiteY24" fmla="*/ 247637 h 1056391"/>
              <a:gd name="connsiteX25" fmla="*/ 1467046 w 2620639"/>
              <a:gd name="connsiteY25" fmla="*/ 223988 h 1056391"/>
              <a:gd name="connsiteX26" fmla="*/ 1537991 w 2620639"/>
              <a:gd name="connsiteY26" fmla="*/ 200340 h 1056391"/>
              <a:gd name="connsiteX27" fmla="*/ 1601053 w 2620639"/>
              <a:gd name="connsiteY27" fmla="*/ 192457 h 1056391"/>
              <a:gd name="connsiteX28" fmla="*/ 1719295 w 2620639"/>
              <a:gd name="connsiteY28" fmla="*/ 168809 h 1056391"/>
              <a:gd name="connsiteX29" fmla="*/ 1766591 w 2620639"/>
              <a:gd name="connsiteY29" fmla="*/ 145161 h 1056391"/>
              <a:gd name="connsiteX30" fmla="*/ 1892715 w 2620639"/>
              <a:gd name="connsiteY30" fmla="*/ 137278 h 1056391"/>
              <a:gd name="connsiteX31" fmla="*/ 1947895 w 2620639"/>
              <a:gd name="connsiteY31" fmla="*/ 121512 h 1056391"/>
              <a:gd name="connsiteX32" fmla="*/ 2066136 w 2620639"/>
              <a:gd name="connsiteY32" fmla="*/ 105747 h 1056391"/>
              <a:gd name="connsiteX33" fmla="*/ 2137081 w 2620639"/>
              <a:gd name="connsiteY33" fmla="*/ 89981 h 1056391"/>
              <a:gd name="connsiteX34" fmla="*/ 2176495 w 2620639"/>
              <a:gd name="connsiteY34" fmla="*/ 74216 h 1056391"/>
              <a:gd name="connsiteX35" fmla="*/ 2208026 w 2620639"/>
              <a:gd name="connsiteY35" fmla="*/ 66333 h 1056391"/>
              <a:gd name="connsiteX36" fmla="*/ 2298962 w 2620639"/>
              <a:gd name="connsiteY36" fmla="*/ 55731 h 1056391"/>
              <a:gd name="connsiteX37" fmla="*/ 2407086 w 2620639"/>
              <a:gd name="connsiteY37" fmla="*/ 32897 h 1056391"/>
              <a:gd name="connsiteX38" fmla="*/ 2470960 w 2620639"/>
              <a:gd name="connsiteY38" fmla="*/ 20664 h 1056391"/>
              <a:gd name="connsiteX39" fmla="*/ 2578394 w 2620639"/>
              <a:gd name="connsiteY39" fmla="*/ 283 h 1056391"/>
              <a:gd name="connsiteX40" fmla="*/ 2608055 w 2620639"/>
              <a:gd name="connsiteY40" fmla="*/ 206326 h 1056391"/>
              <a:gd name="connsiteX41" fmla="*/ 2617929 w 2620639"/>
              <a:gd name="connsiteY41" fmla="*/ 334347 h 1056391"/>
              <a:gd name="connsiteX42" fmla="*/ 2610046 w 2620639"/>
              <a:gd name="connsiteY42" fmla="*/ 499885 h 1056391"/>
              <a:gd name="connsiteX43" fmla="*/ 2602163 w 2620639"/>
              <a:gd name="connsiteY43" fmla="*/ 578712 h 1056391"/>
              <a:gd name="connsiteX44" fmla="*/ 2610046 w 2620639"/>
              <a:gd name="connsiteY44" fmla="*/ 854609 h 1056391"/>
              <a:gd name="connsiteX45" fmla="*/ 2612403 w 2620639"/>
              <a:gd name="connsiteY45" fmla="*/ 904081 h 1056391"/>
              <a:gd name="connsiteX46" fmla="*/ 2617117 w 2620639"/>
              <a:gd name="connsiteY46" fmla="*/ 1044333 h 1056391"/>
              <a:gd name="connsiteX47" fmla="*/ 2078611 w 2620639"/>
              <a:gd name="connsiteY47" fmla="*/ 1053038 h 1056391"/>
              <a:gd name="connsiteX48" fmla="*/ 1856593 w 2620639"/>
              <a:gd name="connsiteY48" fmla="*/ 1045701 h 1056391"/>
              <a:gd name="connsiteX49" fmla="*/ 1245842 w 2620639"/>
              <a:gd name="connsiteY49" fmla="*/ 1035645 h 1056391"/>
              <a:gd name="connsiteX50" fmla="*/ 1066082 w 2620639"/>
              <a:gd name="connsiteY50" fmla="*/ 1032110 h 1056391"/>
              <a:gd name="connsiteX51" fmla="*/ 812777 w 2620639"/>
              <a:gd name="connsiteY51" fmla="*/ 1028030 h 1056391"/>
              <a:gd name="connsiteX52" fmla="*/ 6705 w 2620639"/>
              <a:gd name="connsiteY52" fmla="*/ 1031564 h 1056391"/>
              <a:gd name="connsiteX0" fmla="*/ 6705 w 2620639"/>
              <a:gd name="connsiteY0" fmla="*/ 1031564 h 1056391"/>
              <a:gd name="connsiteX1" fmla="*/ 0 w 2620639"/>
              <a:gd name="connsiteY1" fmla="*/ 1031563 h 1056391"/>
              <a:gd name="connsiteX2" fmla="*/ 45548 w 2620639"/>
              <a:gd name="connsiteY2" fmla="*/ 925554 h 1056391"/>
              <a:gd name="connsiteX3" fmla="*/ 106376 w 2620639"/>
              <a:gd name="connsiteY3" fmla="*/ 846726 h 1056391"/>
              <a:gd name="connsiteX4" fmla="*/ 134494 w 2620639"/>
              <a:gd name="connsiteY4" fmla="*/ 800789 h 1056391"/>
              <a:gd name="connsiteX5" fmla="*/ 163912 w 2620639"/>
              <a:gd name="connsiteY5" fmla="*/ 748598 h 1056391"/>
              <a:gd name="connsiteX6" fmla="*/ 187440 w 2620639"/>
              <a:gd name="connsiteY6" fmla="*/ 710545 h 1056391"/>
              <a:gd name="connsiteX7" fmla="*/ 240505 w 2620639"/>
              <a:gd name="connsiteY7" fmla="*/ 654006 h 1056391"/>
              <a:gd name="connsiteX8" fmla="*/ 262040 w 2620639"/>
              <a:gd name="connsiteY8" fmla="*/ 615407 h 1056391"/>
              <a:gd name="connsiteX9" fmla="*/ 284632 w 2620639"/>
              <a:gd name="connsiteY9" fmla="*/ 594478 h 1056391"/>
              <a:gd name="connsiteX10" fmla="*/ 316163 w 2620639"/>
              <a:gd name="connsiteY10" fmla="*/ 562947 h 1056391"/>
              <a:gd name="connsiteX11" fmla="*/ 347695 w 2620639"/>
              <a:gd name="connsiteY11" fmla="*/ 520276 h 1056391"/>
              <a:gd name="connsiteX12" fmla="*/ 445457 w 2620639"/>
              <a:gd name="connsiteY12" fmla="*/ 499617 h 1056391"/>
              <a:gd name="connsiteX13" fmla="*/ 498524 w 2620639"/>
              <a:gd name="connsiteY13" fmla="*/ 470807 h 1056391"/>
              <a:gd name="connsiteX14" fmla="*/ 550289 w 2620639"/>
              <a:gd name="connsiteY14" fmla="*/ 458029 h 1056391"/>
              <a:gd name="connsiteX15" fmla="*/ 616521 w 2620639"/>
              <a:gd name="connsiteY15" fmla="*/ 443623 h 1056391"/>
              <a:gd name="connsiteX16" fmla="*/ 669831 w 2620639"/>
              <a:gd name="connsiteY16" fmla="*/ 433020 h 1056391"/>
              <a:gd name="connsiteX17" fmla="*/ 731714 w 2620639"/>
              <a:gd name="connsiteY17" fmla="*/ 407199 h 1056391"/>
              <a:gd name="connsiteX18" fmla="*/ 841017 w 2620639"/>
              <a:gd name="connsiteY18" fmla="*/ 379202 h 1056391"/>
              <a:gd name="connsiteX19" fmla="*/ 981606 w 2620639"/>
              <a:gd name="connsiteY19" fmla="*/ 338427 h 1056391"/>
              <a:gd name="connsiteX20" fmla="*/ 1093143 w 2620639"/>
              <a:gd name="connsiteY20" fmla="*/ 310430 h 1056391"/>
              <a:gd name="connsiteX21" fmla="*/ 1209149 w 2620639"/>
              <a:gd name="connsiteY21" fmla="*/ 287596 h 1056391"/>
              <a:gd name="connsiteX22" fmla="*/ 1256447 w 2620639"/>
              <a:gd name="connsiteY22" fmla="*/ 271831 h 1056391"/>
              <a:gd name="connsiteX23" fmla="*/ 1301508 w 2620639"/>
              <a:gd name="connsiteY23" fmla="*/ 263402 h 1056391"/>
              <a:gd name="connsiteX24" fmla="*/ 1388219 w 2620639"/>
              <a:gd name="connsiteY24" fmla="*/ 247637 h 1056391"/>
              <a:gd name="connsiteX25" fmla="*/ 1467046 w 2620639"/>
              <a:gd name="connsiteY25" fmla="*/ 223988 h 1056391"/>
              <a:gd name="connsiteX26" fmla="*/ 1537991 w 2620639"/>
              <a:gd name="connsiteY26" fmla="*/ 200340 h 1056391"/>
              <a:gd name="connsiteX27" fmla="*/ 1601053 w 2620639"/>
              <a:gd name="connsiteY27" fmla="*/ 192457 h 1056391"/>
              <a:gd name="connsiteX28" fmla="*/ 1719295 w 2620639"/>
              <a:gd name="connsiteY28" fmla="*/ 168809 h 1056391"/>
              <a:gd name="connsiteX29" fmla="*/ 1766591 w 2620639"/>
              <a:gd name="connsiteY29" fmla="*/ 145161 h 1056391"/>
              <a:gd name="connsiteX30" fmla="*/ 1892715 w 2620639"/>
              <a:gd name="connsiteY30" fmla="*/ 137278 h 1056391"/>
              <a:gd name="connsiteX31" fmla="*/ 1947895 w 2620639"/>
              <a:gd name="connsiteY31" fmla="*/ 121512 h 1056391"/>
              <a:gd name="connsiteX32" fmla="*/ 2066136 w 2620639"/>
              <a:gd name="connsiteY32" fmla="*/ 105747 h 1056391"/>
              <a:gd name="connsiteX33" fmla="*/ 2137081 w 2620639"/>
              <a:gd name="connsiteY33" fmla="*/ 89981 h 1056391"/>
              <a:gd name="connsiteX34" fmla="*/ 2176495 w 2620639"/>
              <a:gd name="connsiteY34" fmla="*/ 74216 h 1056391"/>
              <a:gd name="connsiteX35" fmla="*/ 2208026 w 2620639"/>
              <a:gd name="connsiteY35" fmla="*/ 66333 h 1056391"/>
              <a:gd name="connsiteX36" fmla="*/ 2298962 w 2620639"/>
              <a:gd name="connsiteY36" fmla="*/ 55731 h 1056391"/>
              <a:gd name="connsiteX37" fmla="*/ 2407086 w 2620639"/>
              <a:gd name="connsiteY37" fmla="*/ 32897 h 1056391"/>
              <a:gd name="connsiteX38" fmla="*/ 2470960 w 2620639"/>
              <a:gd name="connsiteY38" fmla="*/ 20664 h 1056391"/>
              <a:gd name="connsiteX39" fmla="*/ 2578394 w 2620639"/>
              <a:gd name="connsiteY39" fmla="*/ 283 h 1056391"/>
              <a:gd name="connsiteX40" fmla="*/ 2608055 w 2620639"/>
              <a:gd name="connsiteY40" fmla="*/ 206326 h 1056391"/>
              <a:gd name="connsiteX41" fmla="*/ 2617929 w 2620639"/>
              <a:gd name="connsiteY41" fmla="*/ 334347 h 1056391"/>
              <a:gd name="connsiteX42" fmla="*/ 2610046 w 2620639"/>
              <a:gd name="connsiteY42" fmla="*/ 499885 h 1056391"/>
              <a:gd name="connsiteX43" fmla="*/ 2602163 w 2620639"/>
              <a:gd name="connsiteY43" fmla="*/ 578712 h 1056391"/>
              <a:gd name="connsiteX44" fmla="*/ 2610046 w 2620639"/>
              <a:gd name="connsiteY44" fmla="*/ 854609 h 1056391"/>
              <a:gd name="connsiteX45" fmla="*/ 2612403 w 2620639"/>
              <a:gd name="connsiteY45" fmla="*/ 904081 h 1056391"/>
              <a:gd name="connsiteX46" fmla="*/ 2617117 w 2620639"/>
              <a:gd name="connsiteY46" fmla="*/ 1044333 h 1056391"/>
              <a:gd name="connsiteX47" fmla="*/ 2078611 w 2620639"/>
              <a:gd name="connsiteY47" fmla="*/ 1053038 h 1056391"/>
              <a:gd name="connsiteX48" fmla="*/ 1856593 w 2620639"/>
              <a:gd name="connsiteY48" fmla="*/ 1045701 h 1056391"/>
              <a:gd name="connsiteX49" fmla="*/ 1245842 w 2620639"/>
              <a:gd name="connsiteY49" fmla="*/ 1035645 h 1056391"/>
              <a:gd name="connsiteX50" fmla="*/ 1066082 w 2620639"/>
              <a:gd name="connsiteY50" fmla="*/ 1032110 h 1056391"/>
              <a:gd name="connsiteX51" fmla="*/ 812777 w 2620639"/>
              <a:gd name="connsiteY51" fmla="*/ 1028030 h 1056391"/>
              <a:gd name="connsiteX52" fmla="*/ 6705 w 2620639"/>
              <a:gd name="connsiteY52" fmla="*/ 1031564 h 105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20639" h="1056391">
                <a:moveTo>
                  <a:pt x="6705" y="1031564"/>
                </a:moveTo>
                <a:lnTo>
                  <a:pt x="0" y="1031563"/>
                </a:lnTo>
                <a:cubicBezTo>
                  <a:pt x="45800" y="990852"/>
                  <a:pt x="27819" y="956360"/>
                  <a:pt x="45548" y="925554"/>
                </a:cubicBezTo>
                <a:cubicBezTo>
                  <a:pt x="63277" y="894748"/>
                  <a:pt x="60922" y="906092"/>
                  <a:pt x="106376" y="846726"/>
                </a:cubicBezTo>
                <a:cubicBezTo>
                  <a:pt x="114259" y="833588"/>
                  <a:pt x="124905" y="817144"/>
                  <a:pt x="134494" y="800789"/>
                </a:cubicBezTo>
                <a:cubicBezTo>
                  <a:pt x="144083" y="784434"/>
                  <a:pt x="155088" y="763639"/>
                  <a:pt x="163912" y="748598"/>
                </a:cubicBezTo>
                <a:cubicBezTo>
                  <a:pt x="172736" y="733557"/>
                  <a:pt x="174675" y="726310"/>
                  <a:pt x="187440" y="710545"/>
                </a:cubicBezTo>
                <a:cubicBezTo>
                  <a:pt x="200205" y="694780"/>
                  <a:pt x="201369" y="673574"/>
                  <a:pt x="240505" y="654006"/>
                </a:cubicBezTo>
                <a:cubicBezTo>
                  <a:pt x="253643" y="638241"/>
                  <a:pt x="254686" y="625328"/>
                  <a:pt x="262040" y="615407"/>
                </a:cubicBezTo>
                <a:cubicBezTo>
                  <a:pt x="269394" y="605486"/>
                  <a:pt x="275612" y="603221"/>
                  <a:pt x="284632" y="594478"/>
                </a:cubicBezTo>
                <a:cubicBezTo>
                  <a:pt x="293652" y="585735"/>
                  <a:pt x="305652" y="575314"/>
                  <a:pt x="316163" y="562947"/>
                </a:cubicBezTo>
                <a:cubicBezTo>
                  <a:pt x="326674" y="550580"/>
                  <a:pt x="326146" y="530831"/>
                  <a:pt x="347695" y="520276"/>
                </a:cubicBezTo>
                <a:cubicBezTo>
                  <a:pt x="369244" y="509721"/>
                  <a:pt x="420319" y="507862"/>
                  <a:pt x="445457" y="499617"/>
                </a:cubicBezTo>
                <a:cubicBezTo>
                  <a:pt x="470595" y="491372"/>
                  <a:pt x="482898" y="473932"/>
                  <a:pt x="498524" y="470807"/>
                </a:cubicBezTo>
                <a:cubicBezTo>
                  <a:pt x="514290" y="462924"/>
                  <a:pt x="530623" y="462560"/>
                  <a:pt x="550289" y="458029"/>
                </a:cubicBezTo>
                <a:cubicBezTo>
                  <a:pt x="569955" y="453498"/>
                  <a:pt x="596597" y="447791"/>
                  <a:pt x="616521" y="443623"/>
                </a:cubicBezTo>
                <a:cubicBezTo>
                  <a:pt x="636445" y="439455"/>
                  <a:pt x="650632" y="439091"/>
                  <a:pt x="669831" y="433020"/>
                </a:cubicBezTo>
                <a:cubicBezTo>
                  <a:pt x="689030" y="426949"/>
                  <a:pt x="703183" y="416169"/>
                  <a:pt x="731714" y="407199"/>
                </a:cubicBezTo>
                <a:cubicBezTo>
                  <a:pt x="760245" y="398229"/>
                  <a:pt x="805167" y="385176"/>
                  <a:pt x="841017" y="379202"/>
                </a:cubicBezTo>
                <a:cubicBezTo>
                  <a:pt x="868050" y="367616"/>
                  <a:pt x="939585" y="349889"/>
                  <a:pt x="981606" y="338427"/>
                </a:cubicBezTo>
                <a:cubicBezTo>
                  <a:pt x="1023627" y="326965"/>
                  <a:pt x="1055219" y="318902"/>
                  <a:pt x="1093143" y="310430"/>
                </a:cubicBezTo>
                <a:cubicBezTo>
                  <a:pt x="1131067" y="301958"/>
                  <a:pt x="1107211" y="302159"/>
                  <a:pt x="1209149" y="287596"/>
                </a:cubicBezTo>
                <a:cubicBezTo>
                  <a:pt x="1224915" y="282341"/>
                  <a:pt x="1241054" y="275863"/>
                  <a:pt x="1256447" y="271831"/>
                </a:cubicBezTo>
                <a:cubicBezTo>
                  <a:pt x="1271840" y="267799"/>
                  <a:pt x="1279546" y="267434"/>
                  <a:pt x="1301508" y="263402"/>
                </a:cubicBezTo>
                <a:lnTo>
                  <a:pt x="1388219" y="247637"/>
                </a:lnTo>
                <a:cubicBezTo>
                  <a:pt x="1414833" y="240984"/>
                  <a:pt x="1440887" y="232249"/>
                  <a:pt x="1467046" y="223988"/>
                </a:cubicBezTo>
                <a:cubicBezTo>
                  <a:pt x="1490816" y="216481"/>
                  <a:pt x="1513726" y="206049"/>
                  <a:pt x="1537991" y="200340"/>
                </a:cubicBezTo>
                <a:cubicBezTo>
                  <a:pt x="1558612" y="195488"/>
                  <a:pt x="1580032" y="195085"/>
                  <a:pt x="1601053" y="192457"/>
                </a:cubicBezTo>
                <a:cubicBezTo>
                  <a:pt x="1714773" y="146971"/>
                  <a:pt x="1533472" y="215265"/>
                  <a:pt x="1719295" y="168809"/>
                </a:cubicBezTo>
                <a:cubicBezTo>
                  <a:pt x="1736395" y="164534"/>
                  <a:pt x="1749249" y="148314"/>
                  <a:pt x="1766591" y="145161"/>
                </a:cubicBezTo>
                <a:cubicBezTo>
                  <a:pt x="1808035" y="137626"/>
                  <a:pt x="1850674" y="139906"/>
                  <a:pt x="1892715" y="137278"/>
                </a:cubicBezTo>
                <a:cubicBezTo>
                  <a:pt x="1911108" y="132023"/>
                  <a:pt x="1929255" y="125813"/>
                  <a:pt x="1947895" y="121512"/>
                </a:cubicBezTo>
                <a:cubicBezTo>
                  <a:pt x="1998430" y="109850"/>
                  <a:pt x="2009424" y="115199"/>
                  <a:pt x="2066136" y="105747"/>
                </a:cubicBezTo>
                <a:cubicBezTo>
                  <a:pt x="2090032" y="101764"/>
                  <a:pt x="2113788" y="96636"/>
                  <a:pt x="2137081" y="89981"/>
                </a:cubicBezTo>
                <a:cubicBezTo>
                  <a:pt x="2150687" y="86094"/>
                  <a:pt x="2163071" y="78691"/>
                  <a:pt x="2176495" y="74216"/>
                </a:cubicBezTo>
                <a:cubicBezTo>
                  <a:pt x="2186773" y="70790"/>
                  <a:pt x="2187615" y="69414"/>
                  <a:pt x="2208026" y="66333"/>
                </a:cubicBezTo>
                <a:cubicBezTo>
                  <a:pt x="2228437" y="63252"/>
                  <a:pt x="2265785" y="61304"/>
                  <a:pt x="2298962" y="55731"/>
                </a:cubicBezTo>
                <a:cubicBezTo>
                  <a:pt x="2332139" y="50158"/>
                  <a:pt x="2370791" y="44995"/>
                  <a:pt x="2407086" y="32897"/>
                </a:cubicBezTo>
                <a:lnTo>
                  <a:pt x="2470960" y="20664"/>
                </a:lnTo>
                <a:cubicBezTo>
                  <a:pt x="2526139" y="23292"/>
                  <a:pt x="2528728" y="10649"/>
                  <a:pt x="2578394" y="283"/>
                </a:cubicBezTo>
                <a:cubicBezTo>
                  <a:pt x="2616048" y="-7576"/>
                  <a:pt x="2601466" y="150649"/>
                  <a:pt x="2608055" y="206326"/>
                </a:cubicBezTo>
                <a:cubicBezTo>
                  <a:pt x="2614644" y="262003"/>
                  <a:pt x="2625812" y="305444"/>
                  <a:pt x="2617929" y="334347"/>
                </a:cubicBezTo>
                <a:cubicBezTo>
                  <a:pt x="2615301" y="389526"/>
                  <a:pt x="2613603" y="444758"/>
                  <a:pt x="2610046" y="499885"/>
                </a:cubicBezTo>
                <a:cubicBezTo>
                  <a:pt x="2608346" y="526237"/>
                  <a:pt x="2602163" y="552305"/>
                  <a:pt x="2602163" y="578712"/>
                </a:cubicBezTo>
                <a:cubicBezTo>
                  <a:pt x="2602163" y="670715"/>
                  <a:pt x="2608339" y="800381"/>
                  <a:pt x="2610046" y="854609"/>
                </a:cubicBezTo>
                <a:cubicBezTo>
                  <a:pt x="2611753" y="908837"/>
                  <a:pt x="2611225" y="872460"/>
                  <a:pt x="2612403" y="904081"/>
                </a:cubicBezTo>
                <a:cubicBezTo>
                  <a:pt x="2613582" y="935702"/>
                  <a:pt x="2616595" y="991506"/>
                  <a:pt x="2617117" y="1044333"/>
                </a:cubicBezTo>
                <a:cubicBezTo>
                  <a:pt x="2383155" y="1073680"/>
                  <a:pt x="2534976" y="1038318"/>
                  <a:pt x="2078611" y="1053038"/>
                </a:cubicBezTo>
                <a:lnTo>
                  <a:pt x="1856593" y="1045701"/>
                </a:lnTo>
                <a:lnTo>
                  <a:pt x="1245842" y="1035645"/>
                </a:lnTo>
                <a:cubicBezTo>
                  <a:pt x="1203727" y="1034803"/>
                  <a:pt x="1108054" y="1035682"/>
                  <a:pt x="1066082" y="1032110"/>
                </a:cubicBezTo>
                <a:cubicBezTo>
                  <a:pt x="984541" y="1025170"/>
                  <a:pt x="894596" y="1029711"/>
                  <a:pt x="812777" y="1028030"/>
                </a:cubicBezTo>
                <a:cubicBezTo>
                  <a:pt x="510668" y="1021822"/>
                  <a:pt x="160419" y="1030250"/>
                  <a:pt x="6705" y="1031564"/>
                </a:cubicBezTo>
                <a:close/>
              </a:path>
            </a:pathLst>
          </a:custGeom>
          <a:solidFill>
            <a:srgbClr val="CE141F">
              <a:alpha val="3882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mj-lt"/>
            </a:endParaRPr>
          </a:p>
        </p:txBody>
      </p:sp>
      <p:cxnSp>
        <p:nvCxnSpPr>
          <p:cNvPr id="11" name="Straight Arrow Connector 10">
            <a:extLst>
              <a:ext uri="{FF2B5EF4-FFF2-40B4-BE49-F238E27FC236}">
                <a16:creationId xmlns:a16="http://schemas.microsoft.com/office/drawing/2014/main" id="{EA1FF20B-AE7E-2351-2EE4-FCD11E91C38F}"/>
              </a:ext>
            </a:extLst>
          </p:cNvPr>
          <p:cNvCxnSpPr>
            <a:cxnSpLocks/>
            <a:stCxn id="12" idx="1"/>
          </p:cNvCxnSpPr>
          <p:nvPr/>
        </p:nvCxnSpPr>
        <p:spPr>
          <a:xfrm flipH="1">
            <a:off x="3200159" y="2741129"/>
            <a:ext cx="342212" cy="5364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5FCCC385-2C5F-53D9-8FD0-CEAB00EFD285}"/>
              </a:ext>
            </a:extLst>
          </p:cNvPr>
          <p:cNvSpPr txBox="1"/>
          <p:nvPr/>
        </p:nvSpPr>
        <p:spPr>
          <a:xfrm>
            <a:off x="3542371" y="2510296"/>
            <a:ext cx="2066451" cy="461665"/>
          </a:xfrm>
          <a:prstGeom prst="rect">
            <a:avLst/>
          </a:prstGeom>
          <a:noFill/>
        </p:spPr>
        <p:txBody>
          <a:bodyPr wrap="square" rtlCol="0">
            <a:spAutoFit/>
          </a:bodyPr>
          <a:lstStyle/>
          <a:p>
            <a:r>
              <a:rPr lang="en-GB" sz="1200" dirty="0">
                <a:latin typeface="+mj-lt"/>
              </a:rPr>
              <a:t>Detector systems that can occupy this area are required.</a:t>
            </a:r>
          </a:p>
        </p:txBody>
      </p:sp>
      <p:cxnSp>
        <p:nvCxnSpPr>
          <p:cNvPr id="13" name="Straight Arrow Connector 12">
            <a:extLst>
              <a:ext uri="{FF2B5EF4-FFF2-40B4-BE49-F238E27FC236}">
                <a16:creationId xmlns:a16="http://schemas.microsoft.com/office/drawing/2014/main" id="{8376C4B9-9A50-6770-36AF-F1595AB67D61}"/>
              </a:ext>
            </a:extLst>
          </p:cNvPr>
          <p:cNvCxnSpPr>
            <a:cxnSpLocks/>
          </p:cNvCxnSpPr>
          <p:nvPr/>
        </p:nvCxnSpPr>
        <p:spPr>
          <a:xfrm flipH="1">
            <a:off x="3280996" y="1381640"/>
            <a:ext cx="351389" cy="3830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BEC4147-C039-1F3C-2C82-305F0EFD8408}"/>
              </a:ext>
            </a:extLst>
          </p:cNvPr>
          <p:cNvCxnSpPr>
            <a:cxnSpLocks/>
            <a:stCxn id="15" idx="1"/>
          </p:cNvCxnSpPr>
          <p:nvPr/>
        </p:nvCxnSpPr>
        <p:spPr>
          <a:xfrm flipH="1">
            <a:off x="3456691" y="2194069"/>
            <a:ext cx="199697" cy="2502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9FCB5C1-46BB-54B6-F555-292435E4BA80}"/>
              </a:ext>
            </a:extLst>
          </p:cNvPr>
          <p:cNvSpPr txBox="1"/>
          <p:nvPr/>
        </p:nvSpPr>
        <p:spPr>
          <a:xfrm>
            <a:off x="3656388" y="2055569"/>
            <a:ext cx="1891862" cy="276999"/>
          </a:xfrm>
          <a:prstGeom prst="rect">
            <a:avLst/>
          </a:prstGeom>
          <a:noFill/>
        </p:spPr>
        <p:txBody>
          <a:bodyPr wrap="square" rtlCol="0">
            <a:spAutoFit/>
          </a:bodyPr>
          <a:lstStyle/>
          <a:p>
            <a:r>
              <a:rPr lang="en-GB" sz="1200" dirty="0">
                <a:latin typeface="+mj-lt"/>
              </a:rPr>
              <a:t>High-resolution system</a:t>
            </a:r>
          </a:p>
        </p:txBody>
      </p:sp>
      <p:sp>
        <p:nvSpPr>
          <p:cNvPr id="18" name="TextBox 17">
            <a:extLst>
              <a:ext uri="{FF2B5EF4-FFF2-40B4-BE49-F238E27FC236}">
                <a16:creationId xmlns:a16="http://schemas.microsoft.com/office/drawing/2014/main" id="{A89D5054-59D7-2FFB-4E3B-5049D1A70C3F}"/>
              </a:ext>
            </a:extLst>
          </p:cNvPr>
          <p:cNvSpPr txBox="1"/>
          <p:nvPr/>
        </p:nvSpPr>
        <p:spPr>
          <a:xfrm>
            <a:off x="3592917" y="1220370"/>
            <a:ext cx="1891862" cy="276999"/>
          </a:xfrm>
          <a:prstGeom prst="rect">
            <a:avLst/>
          </a:prstGeom>
          <a:noFill/>
        </p:spPr>
        <p:txBody>
          <a:bodyPr wrap="square" rtlCol="0">
            <a:spAutoFit/>
          </a:bodyPr>
          <a:lstStyle/>
          <a:p>
            <a:r>
              <a:rPr lang="en-GB" sz="1200" dirty="0">
                <a:latin typeface="+mj-lt"/>
              </a:rPr>
              <a:t>Low-resolution system</a:t>
            </a:r>
          </a:p>
        </p:txBody>
      </p:sp>
      <p:sp>
        <p:nvSpPr>
          <p:cNvPr id="4" name="Rectangle: Rounded Corners 3">
            <a:extLst>
              <a:ext uri="{FF2B5EF4-FFF2-40B4-BE49-F238E27FC236}">
                <a16:creationId xmlns:a16="http://schemas.microsoft.com/office/drawing/2014/main" id="{7BCA5611-3569-8936-AB45-D3B7397F88DC}"/>
              </a:ext>
            </a:extLst>
          </p:cNvPr>
          <p:cNvSpPr/>
          <p:nvPr/>
        </p:nvSpPr>
        <p:spPr>
          <a:xfrm>
            <a:off x="5548250" y="1139390"/>
            <a:ext cx="5036623" cy="5592394"/>
          </a:xfrm>
          <a:prstGeom prst="roundRect">
            <a:avLst/>
          </a:prstGeom>
          <a:noFill/>
          <a:ln w="38100">
            <a:solidFill>
              <a:srgbClr val="B1CE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mj-lt"/>
              </a:rPr>
              <a:t>Comparison of the effect of </a:t>
            </a:r>
            <a:r>
              <a:rPr lang="en-GB" sz="1400" baseline="30000" dirty="0">
                <a:solidFill>
                  <a:schemeClr val="tx1"/>
                </a:solidFill>
                <a:latin typeface="+mj-lt"/>
              </a:rPr>
              <a:t>133</a:t>
            </a:r>
            <a:r>
              <a:rPr lang="en-GB" sz="1400" dirty="0">
                <a:solidFill>
                  <a:schemeClr val="tx1"/>
                </a:solidFill>
                <a:latin typeface="+mj-lt"/>
              </a:rPr>
              <a:t>Xe interference on the detectability of </a:t>
            </a:r>
            <a:r>
              <a:rPr lang="en-GB" sz="1400" baseline="30000" dirty="0">
                <a:solidFill>
                  <a:schemeClr val="tx1"/>
                </a:solidFill>
                <a:latin typeface="+mj-lt"/>
              </a:rPr>
              <a:t>131m</a:t>
            </a:r>
            <a:r>
              <a:rPr lang="en-GB" sz="1400" dirty="0">
                <a:solidFill>
                  <a:schemeClr val="tx1"/>
                </a:solidFill>
                <a:latin typeface="+mj-lt"/>
              </a:rPr>
              <a:t>Xe in a low-resolution coincidence detector system (solid line); a high-resolution coincidence detector system using a single ROI (dotted line); and a high-resolution detector system with combined regions (dashed line). </a:t>
            </a:r>
          </a:p>
          <a:p>
            <a:r>
              <a:rPr lang="en-GB" sz="1400" dirty="0">
                <a:solidFill>
                  <a:schemeClr val="tx1"/>
                </a:solidFill>
                <a:latin typeface="+mj-lt"/>
              </a:rPr>
              <a:t>The shaded zone is a combination of activities where </a:t>
            </a:r>
            <a:r>
              <a:rPr lang="en-GB" sz="1400" baseline="30000" dirty="0">
                <a:solidFill>
                  <a:schemeClr val="tx1"/>
                </a:solidFill>
                <a:latin typeface="+mj-lt"/>
              </a:rPr>
              <a:t>131m</a:t>
            </a:r>
            <a:r>
              <a:rPr lang="en-GB" sz="1400" dirty="0">
                <a:solidFill>
                  <a:schemeClr val="tx1"/>
                </a:solidFill>
                <a:latin typeface="+mj-lt"/>
              </a:rPr>
              <a:t>Xe is not detectable, due to the interference of </a:t>
            </a:r>
            <a:r>
              <a:rPr lang="en-GB" sz="1400" baseline="30000" dirty="0">
                <a:solidFill>
                  <a:schemeClr val="tx1"/>
                </a:solidFill>
                <a:latin typeface="+mj-lt"/>
              </a:rPr>
              <a:t>133</a:t>
            </a:r>
            <a:r>
              <a:rPr lang="en-GB" sz="1400" dirty="0">
                <a:solidFill>
                  <a:schemeClr val="tx1"/>
                </a:solidFill>
                <a:latin typeface="+mj-lt"/>
              </a:rPr>
              <a:t>Xe.</a:t>
            </a:r>
          </a:p>
          <a:p>
            <a:endParaRPr lang="en-GB" sz="1400" dirty="0">
              <a:solidFill>
                <a:schemeClr val="tx1"/>
              </a:solidFill>
              <a:latin typeface="+mj-lt"/>
            </a:endParaRPr>
          </a:p>
          <a:p>
            <a:r>
              <a:rPr lang="en-GB" sz="1400" dirty="0">
                <a:solidFill>
                  <a:schemeClr val="tx1"/>
                </a:solidFill>
                <a:latin typeface="+mj-lt"/>
              </a:rPr>
              <a:t>Improving the overall efficiency of the detector system can be achieved using either:</a:t>
            </a:r>
          </a:p>
          <a:p>
            <a:pPr marL="285750" indent="-285750">
              <a:buFontTx/>
              <a:buChar char="-"/>
            </a:pPr>
            <a:r>
              <a:rPr lang="en-GB" sz="1400" dirty="0">
                <a:solidFill>
                  <a:schemeClr val="tx1"/>
                </a:solidFill>
                <a:latin typeface="+mj-lt"/>
              </a:rPr>
              <a:t>A more efficient beta detector (for </a:t>
            </a:r>
            <a:r>
              <a:rPr lang="el-GR" sz="1400" dirty="0">
                <a:solidFill>
                  <a:schemeClr val="tx1"/>
                </a:solidFill>
                <a:latin typeface="+mj-lt"/>
              </a:rPr>
              <a:t>β</a:t>
            </a:r>
            <a:r>
              <a:rPr lang="en-GB" sz="1400" baseline="30000" dirty="0">
                <a:solidFill>
                  <a:schemeClr val="tx1"/>
                </a:solidFill>
                <a:latin typeface="+mj-lt"/>
              </a:rPr>
              <a:t>-</a:t>
            </a:r>
            <a:r>
              <a:rPr lang="en-GB" sz="1400" dirty="0">
                <a:solidFill>
                  <a:schemeClr val="tx1"/>
                </a:solidFill>
                <a:latin typeface="+mj-lt"/>
              </a:rPr>
              <a:t> and CE)</a:t>
            </a:r>
          </a:p>
          <a:p>
            <a:pPr marL="285750" indent="-285750">
              <a:buFontTx/>
              <a:buChar char="-"/>
            </a:pPr>
            <a:r>
              <a:rPr lang="en-GB" sz="1400" dirty="0">
                <a:solidFill>
                  <a:schemeClr val="tx1"/>
                </a:solidFill>
                <a:latin typeface="+mj-lt"/>
              </a:rPr>
              <a:t>A more efficient gamma detector (for γ- and X-rays)</a:t>
            </a:r>
          </a:p>
          <a:p>
            <a:pPr marL="285750" indent="-285750">
              <a:buFontTx/>
              <a:buChar char="-"/>
            </a:pPr>
            <a:r>
              <a:rPr lang="en-GB" sz="1400" dirty="0">
                <a:solidFill>
                  <a:schemeClr val="tx1"/>
                </a:solidFill>
                <a:latin typeface="+mj-lt"/>
              </a:rPr>
              <a:t>Optimising the measurement geometry</a:t>
            </a:r>
          </a:p>
          <a:p>
            <a:pPr marL="285750" indent="-285750">
              <a:buFontTx/>
              <a:buChar char="-"/>
            </a:pPr>
            <a:endParaRPr lang="en-GB" sz="1400" dirty="0">
              <a:solidFill>
                <a:schemeClr val="tx1"/>
              </a:solidFill>
              <a:latin typeface="+mj-lt"/>
            </a:endParaRPr>
          </a:p>
          <a:p>
            <a:r>
              <a:rPr lang="en-GB" sz="1400" dirty="0">
                <a:solidFill>
                  <a:schemeClr val="tx1"/>
                </a:solidFill>
                <a:latin typeface="+mj-lt"/>
              </a:rPr>
              <a:t>A more efficient gamma detector will likely result in reduced energy resolution, which would negatively impact the interference between ground states and metastable isomers. However, increasing the beta detector efficiency would not have such an impact. One extra consideration is the impact of the new gas cell counting geometry on the gamma efficiency. Fig 4. shows the R&amp;D system schematic using a single HPGe detector and a SAUNA-II plastic scintillator gas cell (90-100 % detection efficiency for </a:t>
            </a:r>
            <a:r>
              <a:rPr lang="el-GR" sz="1400" dirty="0">
                <a:solidFill>
                  <a:schemeClr val="tx1"/>
                </a:solidFill>
                <a:latin typeface="+mj-lt"/>
              </a:rPr>
              <a:t>β</a:t>
            </a:r>
            <a:r>
              <a:rPr lang="en-GB" sz="1400" baseline="30000" dirty="0">
                <a:solidFill>
                  <a:schemeClr val="tx1"/>
                </a:solidFill>
                <a:latin typeface="+mj-lt"/>
              </a:rPr>
              <a:t>-</a:t>
            </a:r>
            <a:r>
              <a:rPr lang="en-GB" sz="1400" dirty="0">
                <a:solidFill>
                  <a:schemeClr val="tx1"/>
                </a:solidFill>
                <a:latin typeface="+mj-lt"/>
              </a:rPr>
              <a:t>/e</a:t>
            </a:r>
            <a:r>
              <a:rPr lang="en-GB" sz="1400" baseline="30000" dirty="0">
                <a:solidFill>
                  <a:schemeClr val="tx1"/>
                </a:solidFill>
                <a:latin typeface="+mj-lt"/>
              </a:rPr>
              <a:t>-</a:t>
            </a:r>
            <a:r>
              <a:rPr lang="en-GB" sz="1400" dirty="0">
                <a:solidFill>
                  <a:schemeClr val="tx1"/>
                </a:solidFill>
                <a:latin typeface="+mj-lt"/>
              </a:rPr>
              <a:t>, &lt; 350 keV).</a:t>
            </a:r>
          </a:p>
        </p:txBody>
      </p:sp>
      <p:sp>
        <p:nvSpPr>
          <p:cNvPr id="16" name="Rectangle: Rounded Corners 15">
            <a:extLst>
              <a:ext uri="{FF2B5EF4-FFF2-40B4-BE49-F238E27FC236}">
                <a16:creationId xmlns:a16="http://schemas.microsoft.com/office/drawing/2014/main" id="{A0A099EF-2D79-B964-0368-65CEAB4446A3}"/>
              </a:ext>
            </a:extLst>
          </p:cNvPr>
          <p:cNvSpPr/>
          <p:nvPr/>
        </p:nvSpPr>
        <p:spPr>
          <a:xfrm>
            <a:off x="834231" y="1313054"/>
            <a:ext cx="935852" cy="430185"/>
          </a:xfrm>
          <a:prstGeom prst="roundRect">
            <a:avLst/>
          </a:prstGeom>
          <a:solidFill>
            <a:srgbClr val="C0B68B">
              <a:alpha val="60000"/>
            </a:srgbClr>
          </a:solidFill>
          <a:ln w="9525">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j-lt"/>
              </a:rPr>
              <a:t>Figure 3.</a:t>
            </a:r>
          </a:p>
        </p:txBody>
      </p:sp>
      <p:pic>
        <p:nvPicPr>
          <p:cNvPr id="17" name="Picture 16">
            <a:extLst>
              <a:ext uri="{FF2B5EF4-FFF2-40B4-BE49-F238E27FC236}">
                <a16:creationId xmlns:a16="http://schemas.microsoft.com/office/drawing/2014/main" id="{1502E06D-AD0C-558E-FCF6-DAAD75632AE6}"/>
              </a:ext>
            </a:extLst>
          </p:cNvPr>
          <p:cNvPicPr>
            <a:picLocks noChangeAspect="1"/>
          </p:cNvPicPr>
          <p:nvPr/>
        </p:nvPicPr>
        <p:blipFill rotWithShape="1">
          <a:blip r:embed="rId3"/>
          <a:srcRect b="16415"/>
          <a:stretch/>
        </p:blipFill>
        <p:spPr>
          <a:xfrm>
            <a:off x="2153488" y="3844969"/>
            <a:ext cx="4050275" cy="3432941"/>
          </a:xfrm>
          <a:prstGeom prst="rect">
            <a:avLst/>
          </a:prstGeom>
        </p:spPr>
      </p:pic>
      <p:sp>
        <p:nvSpPr>
          <p:cNvPr id="19" name="Rectangle: Rounded Corners 18">
            <a:extLst>
              <a:ext uri="{FF2B5EF4-FFF2-40B4-BE49-F238E27FC236}">
                <a16:creationId xmlns:a16="http://schemas.microsoft.com/office/drawing/2014/main" id="{E9B94A95-BDB3-4FDC-DD68-EA9C5231CB2F}"/>
              </a:ext>
            </a:extLst>
          </p:cNvPr>
          <p:cNvSpPr/>
          <p:nvPr/>
        </p:nvSpPr>
        <p:spPr>
          <a:xfrm>
            <a:off x="273326" y="4787632"/>
            <a:ext cx="1787183" cy="1348441"/>
          </a:xfrm>
          <a:prstGeom prst="roundRect">
            <a:avLst/>
          </a:prstGeom>
          <a:solidFill>
            <a:srgbClr val="C0B68B">
              <a:alpha val="60000"/>
            </a:srgbClr>
          </a:solidFill>
          <a:ln w="9525">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j-lt"/>
              </a:rPr>
              <a:t>Figure 4.</a:t>
            </a:r>
          </a:p>
          <a:p>
            <a:r>
              <a:rPr lang="en-GB" sz="1200" dirty="0">
                <a:solidFill>
                  <a:schemeClr val="tx1"/>
                </a:solidFill>
                <a:latin typeface="+mj-lt"/>
              </a:rPr>
              <a:t>Schematic of the new R&amp;D system, initially with a single HPGe detector, which will be expanded to two.</a:t>
            </a:r>
          </a:p>
          <a:p>
            <a:endParaRPr lang="en-GB" sz="1200" dirty="0">
              <a:solidFill>
                <a:schemeClr val="tx1"/>
              </a:solidFill>
              <a:latin typeface="+mj-lt"/>
            </a:endParaRPr>
          </a:p>
        </p:txBody>
      </p:sp>
    </p:spTree>
    <p:extLst>
      <p:ext uri="{BB962C8B-B14F-4D97-AF65-F5344CB8AC3E}">
        <p14:creationId xmlns:p14="http://schemas.microsoft.com/office/powerpoint/2010/main" val="159844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dirty="0">
                <a:solidFill>
                  <a:schemeClr val="bg1"/>
                </a:solidFill>
                <a:latin typeface="Arial" panose="020B0604020202020204" pitchFamily="34" charset="0"/>
                <a:cs typeface="Arial" panose="020B0604020202020204" pitchFamily="34" charset="0"/>
              </a:rPr>
              <a:t>New Measurements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P3.2-371</a:t>
            </a:r>
            <a:endParaRPr lang="en-AT" sz="2400" b="1" dirty="0">
              <a:solidFill>
                <a:schemeClr val="bg1"/>
              </a:solidFill>
              <a:latin typeface="Arial" panose="020B0604020202020204" pitchFamily="34" charset="0"/>
              <a:cs typeface="Arial" panose="020B0604020202020204" pitchFamily="34" charset="0"/>
            </a:endParaRPr>
          </a:p>
        </p:txBody>
      </p:sp>
      <p:pic>
        <p:nvPicPr>
          <p:cNvPr id="3" name="Picture 2" descr="Chart&#10;&#10;Description automatically generated with low confidence">
            <a:extLst>
              <a:ext uri="{FF2B5EF4-FFF2-40B4-BE49-F238E27FC236}">
                <a16:creationId xmlns:a16="http://schemas.microsoft.com/office/drawing/2014/main" id="{A7D76D72-9889-05D6-4149-C4A9A87F880A}"/>
              </a:ext>
            </a:extLst>
          </p:cNvPr>
          <p:cNvPicPr>
            <a:picLocks noChangeAspect="1"/>
          </p:cNvPicPr>
          <p:nvPr/>
        </p:nvPicPr>
        <p:blipFill rotWithShape="1">
          <a:blip r:embed="rId2">
            <a:clrChange>
              <a:clrFrom>
                <a:srgbClr val="FFFFFF"/>
              </a:clrFrom>
              <a:clrTo>
                <a:srgbClr val="FFFFFF">
                  <a:alpha val="0"/>
                </a:srgbClr>
              </a:clrTo>
            </a:clrChange>
          </a:blip>
          <a:srcRect l="8834" t="6732"/>
          <a:stretch/>
        </p:blipFill>
        <p:spPr>
          <a:xfrm>
            <a:off x="393483" y="1195793"/>
            <a:ext cx="3820852" cy="2992074"/>
          </a:xfrm>
          <a:prstGeom prst="rect">
            <a:avLst/>
          </a:prstGeom>
        </p:spPr>
      </p:pic>
      <p:sp>
        <p:nvSpPr>
          <p:cNvPr id="6" name="Text Placeholder 2">
            <a:extLst>
              <a:ext uri="{FF2B5EF4-FFF2-40B4-BE49-F238E27FC236}">
                <a16:creationId xmlns:a16="http://schemas.microsoft.com/office/drawing/2014/main" id="{8447F6DC-5987-B998-3264-75A7D317B71F}"/>
              </a:ext>
            </a:extLst>
          </p:cNvPr>
          <p:cNvSpPr txBox="1">
            <a:spLocks/>
          </p:cNvSpPr>
          <p:nvPr/>
        </p:nvSpPr>
        <p:spPr>
          <a:xfrm>
            <a:off x="4649831" y="1475047"/>
            <a:ext cx="4383102" cy="3567724"/>
          </a:xfrm>
          <a:prstGeom prst="rect">
            <a:avLst/>
          </a:prstGeom>
        </p:spPr>
        <p:txBody>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Picture 6">
            <a:extLst>
              <a:ext uri="{FF2B5EF4-FFF2-40B4-BE49-F238E27FC236}">
                <a16:creationId xmlns:a16="http://schemas.microsoft.com/office/drawing/2014/main" id="{705A8358-82C2-DCCA-C26B-6DBD4BF3BDC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92472" y="3466836"/>
            <a:ext cx="4431606" cy="3071094"/>
          </a:xfrm>
          <a:prstGeom prst="rect">
            <a:avLst/>
          </a:prstGeom>
        </p:spPr>
      </p:pic>
      <p:sp>
        <p:nvSpPr>
          <p:cNvPr id="8" name="Text Placeholder 2">
            <a:extLst>
              <a:ext uri="{FF2B5EF4-FFF2-40B4-BE49-F238E27FC236}">
                <a16:creationId xmlns:a16="http://schemas.microsoft.com/office/drawing/2014/main" id="{D89AE5EB-B408-82DA-EAC4-722A6CEDBFCB}"/>
              </a:ext>
            </a:extLst>
          </p:cNvPr>
          <p:cNvSpPr txBox="1">
            <a:spLocks/>
          </p:cNvSpPr>
          <p:nvPr/>
        </p:nvSpPr>
        <p:spPr>
          <a:xfrm>
            <a:off x="393483" y="4249322"/>
            <a:ext cx="4055442" cy="2258174"/>
          </a:xfrm>
          <a:prstGeom prst="rect">
            <a:avLst/>
          </a:prstGeom>
        </p:spPr>
        <p:txBody>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4" name="Rectangle: Rounded Corners 3">
            <a:extLst>
              <a:ext uri="{FF2B5EF4-FFF2-40B4-BE49-F238E27FC236}">
                <a16:creationId xmlns:a16="http://schemas.microsoft.com/office/drawing/2014/main" id="{A8552983-A20B-EEAE-9265-ACA9D9041554}"/>
              </a:ext>
            </a:extLst>
          </p:cNvPr>
          <p:cNvSpPr/>
          <p:nvPr/>
        </p:nvSpPr>
        <p:spPr>
          <a:xfrm>
            <a:off x="3796145" y="1230330"/>
            <a:ext cx="6974733" cy="1946979"/>
          </a:xfrm>
          <a:prstGeom prst="roundRect">
            <a:avLst/>
          </a:prstGeom>
          <a:noFill/>
          <a:ln w="38100">
            <a:solidFill>
              <a:srgbClr val="B1CE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mj-lt"/>
              </a:rPr>
              <a:t>The test system is not the optimal counting geometry (for the HPGe) and the beta cell is underperforming. But let’s assume we can get the plastic detector closer to the detector and add a second HPGe (like the PIPSBox system [3]).</a:t>
            </a:r>
          </a:p>
          <a:p>
            <a:r>
              <a:rPr lang="en-GB" sz="1400" dirty="0">
                <a:solidFill>
                  <a:schemeClr val="tx1"/>
                </a:solidFill>
                <a:latin typeface="+mj-lt"/>
              </a:rPr>
              <a:t>Optimising this allows us to have a better idea of the capability of such a system. Fig. 5 shows the simulated photon efficiency curves of a PIPSBox, as well as for the plastic gas cell. The cell holder is preventing the detector getting closer to the HPGe detector. Once this has been reconfigured, it will be possible to match the photon efficiency of the PIPSBox geometry.</a:t>
            </a:r>
          </a:p>
        </p:txBody>
      </p:sp>
      <p:sp>
        <p:nvSpPr>
          <p:cNvPr id="9" name="Rectangle: Rounded Corners 8">
            <a:extLst>
              <a:ext uri="{FF2B5EF4-FFF2-40B4-BE49-F238E27FC236}">
                <a16:creationId xmlns:a16="http://schemas.microsoft.com/office/drawing/2014/main" id="{1135633A-A7A3-ED90-59D0-2778714651DD}"/>
              </a:ext>
            </a:extLst>
          </p:cNvPr>
          <p:cNvSpPr/>
          <p:nvPr/>
        </p:nvSpPr>
        <p:spPr>
          <a:xfrm>
            <a:off x="258367" y="4187867"/>
            <a:ext cx="6234105" cy="2258174"/>
          </a:xfrm>
          <a:prstGeom prst="roundRect">
            <a:avLst/>
          </a:prstGeom>
          <a:noFill/>
          <a:ln w="38100">
            <a:solidFill>
              <a:srgbClr val="B1CE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mj-lt"/>
              </a:rPr>
              <a:t>Fig. 6 shows the expected </a:t>
            </a:r>
            <a:r>
              <a:rPr lang="en-GB" sz="1400" baseline="30000" dirty="0">
                <a:solidFill>
                  <a:schemeClr val="tx1"/>
                </a:solidFill>
                <a:latin typeface="+mj-lt"/>
              </a:rPr>
              <a:t>131m</a:t>
            </a:r>
            <a:r>
              <a:rPr lang="en-GB" sz="1400" dirty="0">
                <a:solidFill>
                  <a:schemeClr val="tx1"/>
                </a:solidFill>
                <a:latin typeface="+mj-lt"/>
              </a:rPr>
              <a:t>Xe MDA (as a function of </a:t>
            </a:r>
            <a:r>
              <a:rPr lang="en-GB" sz="1400" baseline="30000" dirty="0">
                <a:solidFill>
                  <a:schemeClr val="tx1"/>
                </a:solidFill>
                <a:latin typeface="+mj-lt"/>
              </a:rPr>
              <a:t>133</a:t>
            </a:r>
            <a:r>
              <a:rPr lang="en-GB" sz="1400" dirty="0">
                <a:solidFill>
                  <a:schemeClr val="tx1"/>
                </a:solidFill>
                <a:latin typeface="+mj-lt"/>
              </a:rPr>
              <a:t>Xe Activity) of a plastic-HPGe detector system (red), assuming closer geometry and two HPGe detectors. This is lower because:</a:t>
            </a:r>
          </a:p>
          <a:p>
            <a:pPr marL="285750" indent="-285750">
              <a:buFont typeface="Arial" panose="020B0604020202020204" pitchFamily="34" charset="0"/>
              <a:buChar char="•"/>
            </a:pPr>
            <a:r>
              <a:rPr lang="en-GB" sz="1400" dirty="0">
                <a:solidFill>
                  <a:schemeClr val="tx1"/>
                </a:solidFill>
                <a:latin typeface="+mj-lt"/>
              </a:rPr>
              <a:t>A higher efficiency system means overall lower MDA</a:t>
            </a:r>
          </a:p>
          <a:p>
            <a:pPr marL="285750" indent="-285750">
              <a:buFont typeface="Arial" panose="020B0604020202020204" pitchFamily="34" charset="0"/>
              <a:buChar char="•"/>
            </a:pPr>
            <a:r>
              <a:rPr lang="en-GB" sz="1400" dirty="0">
                <a:solidFill>
                  <a:schemeClr val="tx1"/>
                </a:solidFill>
                <a:latin typeface="+mj-lt"/>
              </a:rPr>
              <a:t>High resolution photon detectors mean less interference between ground states and metastable states X</a:t>
            </a:r>
            <a:r>
              <a:rPr lang="en-GB" sz="1400" baseline="-25000" dirty="0">
                <a:solidFill>
                  <a:schemeClr val="tx1"/>
                </a:solidFill>
                <a:latin typeface="+mj-lt"/>
              </a:rPr>
              <a:t>K</a:t>
            </a:r>
            <a:r>
              <a:rPr lang="en-GB" sz="1400" dirty="0">
                <a:solidFill>
                  <a:schemeClr val="tx1"/>
                </a:solidFill>
                <a:latin typeface="+mj-lt"/>
              </a:rPr>
              <a:t>(Cs) → X</a:t>
            </a:r>
            <a:r>
              <a:rPr lang="en-GB" sz="1400" baseline="-25000" dirty="0">
                <a:solidFill>
                  <a:schemeClr val="tx1"/>
                </a:solidFill>
                <a:latin typeface="+mj-lt"/>
              </a:rPr>
              <a:t>K</a:t>
            </a:r>
            <a:r>
              <a:rPr lang="en-GB" sz="1400" dirty="0">
                <a:solidFill>
                  <a:schemeClr val="tx1"/>
                </a:solidFill>
                <a:latin typeface="+mj-lt"/>
              </a:rPr>
              <a:t>(Xe)  (i.e. less dependence on ground state activities, less dependence on the sample composition.)</a:t>
            </a:r>
          </a:p>
          <a:p>
            <a:pPr marL="285750" indent="-285750">
              <a:buFont typeface="Arial" panose="020B0604020202020204" pitchFamily="34" charset="0"/>
              <a:buChar char="•"/>
            </a:pPr>
            <a:r>
              <a:rPr lang="en-GB" sz="1400" dirty="0">
                <a:solidFill>
                  <a:schemeClr val="tx1"/>
                </a:solidFill>
                <a:latin typeface="+mj-lt"/>
              </a:rPr>
              <a:t>High resolution detectors result in smaller regions of interest in the 2D coincidence energy matrix, further reducing the count-rate.</a:t>
            </a:r>
          </a:p>
          <a:p>
            <a:pPr marL="285750" indent="-285750">
              <a:buFont typeface="Arial" panose="020B0604020202020204" pitchFamily="34" charset="0"/>
              <a:buChar char="•"/>
            </a:pPr>
            <a:endParaRPr lang="en-GB" sz="1400" dirty="0">
              <a:solidFill>
                <a:schemeClr val="tx1"/>
              </a:solidFill>
              <a:latin typeface="+mj-lt"/>
            </a:endParaRPr>
          </a:p>
        </p:txBody>
      </p:sp>
      <p:sp>
        <p:nvSpPr>
          <p:cNvPr id="10" name="Rectangle: Rounded Corners 9">
            <a:extLst>
              <a:ext uri="{FF2B5EF4-FFF2-40B4-BE49-F238E27FC236}">
                <a16:creationId xmlns:a16="http://schemas.microsoft.com/office/drawing/2014/main" id="{403B0E3E-32B1-A9CD-BDE3-6E38B2ECE320}"/>
              </a:ext>
            </a:extLst>
          </p:cNvPr>
          <p:cNvSpPr/>
          <p:nvPr/>
        </p:nvSpPr>
        <p:spPr>
          <a:xfrm>
            <a:off x="2303909" y="1988726"/>
            <a:ext cx="935852" cy="430185"/>
          </a:xfrm>
          <a:prstGeom prst="roundRect">
            <a:avLst/>
          </a:prstGeom>
          <a:solidFill>
            <a:srgbClr val="C0B68B">
              <a:alpha val="60000"/>
            </a:srgbClr>
          </a:solidFill>
          <a:ln w="9525">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Figure 5.</a:t>
            </a:r>
          </a:p>
        </p:txBody>
      </p:sp>
      <p:sp>
        <p:nvSpPr>
          <p:cNvPr id="11" name="Rectangle: Rounded Corners 10">
            <a:extLst>
              <a:ext uri="{FF2B5EF4-FFF2-40B4-BE49-F238E27FC236}">
                <a16:creationId xmlns:a16="http://schemas.microsoft.com/office/drawing/2014/main" id="{CAAADB2C-071C-0D0B-AD49-077A2471BF6B}"/>
              </a:ext>
            </a:extLst>
          </p:cNvPr>
          <p:cNvSpPr/>
          <p:nvPr/>
        </p:nvSpPr>
        <p:spPr>
          <a:xfrm>
            <a:off x="7378240" y="3819137"/>
            <a:ext cx="935852" cy="430185"/>
          </a:xfrm>
          <a:prstGeom prst="roundRect">
            <a:avLst/>
          </a:prstGeom>
          <a:solidFill>
            <a:srgbClr val="C0B68B">
              <a:alpha val="60000"/>
            </a:srgbClr>
          </a:solidFill>
          <a:ln w="9525">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Figure 6.</a:t>
            </a:r>
          </a:p>
        </p:txBody>
      </p:sp>
      <p:sp>
        <p:nvSpPr>
          <p:cNvPr id="13" name="TextBox 12">
            <a:extLst>
              <a:ext uri="{FF2B5EF4-FFF2-40B4-BE49-F238E27FC236}">
                <a16:creationId xmlns:a16="http://schemas.microsoft.com/office/drawing/2014/main" id="{6064D778-B31A-3DE5-D3D2-A2B74F502A63}"/>
              </a:ext>
            </a:extLst>
          </p:cNvPr>
          <p:cNvSpPr txBox="1"/>
          <p:nvPr/>
        </p:nvSpPr>
        <p:spPr>
          <a:xfrm>
            <a:off x="8847940" y="5382953"/>
            <a:ext cx="1891862" cy="276999"/>
          </a:xfrm>
          <a:prstGeom prst="rect">
            <a:avLst/>
          </a:prstGeom>
          <a:noFill/>
        </p:spPr>
        <p:txBody>
          <a:bodyPr wrap="square" rtlCol="0">
            <a:spAutoFit/>
          </a:bodyPr>
          <a:lstStyle/>
          <a:p>
            <a:r>
              <a:rPr lang="en-GB" sz="1200" dirty="0">
                <a:solidFill>
                  <a:srgbClr val="FF0000"/>
                </a:solidFill>
                <a:latin typeface="+mj-lt"/>
              </a:rPr>
              <a:t>HPGe-plastic system</a:t>
            </a:r>
          </a:p>
        </p:txBody>
      </p:sp>
    </p:spTree>
    <p:extLst>
      <p:ext uri="{BB962C8B-B14F-4D97-AF65-F5344CB8AC3E}">
        <p14:creationId xmlns:p14="http://schemas.microsoft.com/office/powerpoint/2010/main" val="63220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iagram, screenshot, plot&#10;&#10;Description automatically generated">
            <a:extLst>
              <a:ext uri="{FF2B5EF4-FFF2-40B4-BE49-F238E27FC236}">
                <a16:creationId xmlns:a16="http://schemas.microsoft.com/office/drawing/2014/main" id="{B77795F0-E0B0-4945-FC70-F9BB21E18E45}"/>
              </a:ext>
            </a:extLst>
          </p:cNvPr>
          <p:cNvPicPr>
            <a:picLocks noChangeAspect="1"/>
          </p:cNvPicPr>
          <p:nvPr/>
        </p:nvPicPr>
        <p:blipFill rotWithShape="1">
          <a:blip r:embed="rId2"/>
          <a:srcRect l="4103" t="12375" r="10715" b="3884"/>
          <a:stretch/>
        </p:blipFill>
        <p:spPr>
          <a:xfrm>
            <a:off x="5368768" y="1690254"/>
            <a:ext cx="4966723" cy="4609303"/>
          </a:xfrm>
          <a:prstGeom prst="rect">
            <a:avLst/>
          </a:prstGeom>
        </p:spPr>
      </p:pic>
      <p:sp>
        <p:nvSpPr>
          <p:cNvPr id="6" name="Title 1">
            <a:extLst>
              <a:ext uri="{FF2B5EF4-FFF2-40B4-BE49-F238E27FC236}">
                <a16:creationId xmlns:a16="http://schemas.microsoft.com/office/drawing/2014/main" id="{A71EDBC6-180B-2281-9698-007AD2769936}"/>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dirty="0">
                <a:solidFill>
                  <a:schemeClr val="bg1"/>
                </a:solidFill>
                <a:latin typeface="Arial" panose="020B0604020202020204" pitchFamily="34" charset="0"/>
                <a:cs typeface="Arial" panose="020B0604020202020204" pitchFamily="34" charset="0"/>
              </a:rPr>
              <a:t>Summary</a:t>
            </a:r>
            <a:endParaRPr lang="en-AT" sz="4800"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3AFF5AB-5E77-952D-4E1D-ED405F9C03BF}"/>
              </a:ext>
            </a:extLst>
          </p:cNvPr>
          <p:cNvSpPr/>
          <p:nvPr/>
        </p:nvSpPr>
        <p:spPr>
          <a:xfrm>
            <a:off x="129310" y="1197332"/>
            <a:ext cx="5135419" cy="5323541"/>
          </a:xfrm>
          <a:prstGeom prst="roundRect">
            <a:avLst/>
          </a:prstGeom>
          <a:noFill/>
          <a:ln w="38100">
            <a:solidFill>
              <a:srgbClr val="B1CE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400" dirty="0">
                <a:solidFill>
                  <a:schemeClr val="tx1"/>
                </a:solidFill>
                <a:latin typeface="+mj-lt"/>
              </a:rPr>
              <a:t>High resolution photon (γ/X) spectrometry provides </a:t>
            </a:r>
            <a:r>
              <a:rPr lang="en-GB" sz="1400" b="1" dirty="0">
                <a:solidFill>
                  <a:schemeClr val="tx1"/>
                </a:solidFill>
                <a:latin typeface="+mj-lt"/>
              </a:rPr>
              <a:t>improved selectivity for the metastable isomers</a:t>
            </a:r>
            <a:r>
              <a:rPr lang="en-GB" sz="1400" dirty="0">
                <a:solidFill>
                  <a:schemeClr val="tx1"/>
                </a:solidFill>
                <a:latin typeface="+mj-lt"/>
              </a:rPr>
              <a:t>, with </a:t>
            </a:r>
            <a:r>
              <a:rPr lang="en-GB" sz="1400" b="1" dirty="0">
                <a:solidFill>
                  <a:schemeClr val="tx1"/>
                </a:solidFill>
                <a:latin typeface="+mj-lt"/>
              </a:rPr>
              <a:t>less</a:t>
            </a:r>
            <a:r>
              <a:rPr lang="en-GB" sz="1400" dirty="0">
                <a:solidFill>
                  <a:schemeClr val="tx1"/>
                </a:solidFill>
                <a:latin typeface="+mj-lt"/>
              </a:rPr>
              <a:t> </a:t>
            </a:r>
            <a:r>
              <a:rPr lang="en-GB" sz="1400" b="1" dirty="0">
                <a:solidFill>
                  <a:schemeClr val="tx1"/>
                </a:solidFill>
                <a:latin typeface="+mj-lt"/>
              </a:rPr>
              <a:t>dependence</a:t>
            </a:r>
            <a:r>
              <a:rPr lang="en-GB" sz="1400" dirty="0">
                <a:solidFill>
                  <a:schemeClr val="tx1"/>
                </a:solidFill>
                <a:latin typeface="+mj-lt"/>
              </a:rPr>
              <a:t> on the ground state (β</a:t>
            </a:r>
            <a:r>
              <a:rPr lang="en-GB" sz="1400" baseline="30000" dirty="0">
                <a:solidFill>
                  <a:schemeClr val="tx1"/>
                </a:solidFill>
                <a:latin typeface="+mj-lt"/>
              </a:rPr>
              <a:t>-</a:t>
            </a:r>
            <a:r>
              <a:rPr lang="en-GB" sz="1400" dirty="0">
                <a:solidFill>
                  <a:schemeClr val="tx1"/>
                </a:solidFill>
                <a:latin typeface="+mj-lt"/>
              </a:rPr>
              <a:t>-X-ray coincidences) interferences. A HPGe-PIPSBox system can match </a:t>
            </a:r>
            <a:r>
              <a:rPr lang="en-GB" sz="1400" dirty="0" err="1">
                <a:solidFill>
                  <a:schemeClr val="tx1"/>
                </a:solidFill>
                <a:latin typeface="+mj-lt"/>
              </a:rPr>
              <a:t>NaI</a:t>
            </a:r>
            <a:r>
              <a:rPr lang="en-GB" sz="1400" dirty="0">
                <a:solidFill>
                  <a:schemeClr val="tx1"/>
                </a:solidFill>
                <a:latin typeface="+mj-lt"/>
              </a:rPr>
              <a:t>(Tl)+Plastic for overall sensitivity.</a:t>
            </a:r>
          </a:p>
          <a:p>
            <a:pPr marL="285750" indent="-285750">
              <a:buFont typeface="Arial" panose="020B0604020202020204" pitchFamily="34" charset="0"/>
              <a:buChar char="•"/>
            </a:pPr>
            <a:endParaRPr lang="en-GB" sz="1400" dirty="0">
              <a:solidFill>
                <a:schemeClr val="tx1"/>
              </a:solidFill>
              <a:latin typeface="+mj-lt"/>
            </a:endParaRPr>
          </a:p>
          <a:p>
            <a:pPr marL="285750" indent="-285750">
              <a:buFont typeface="Arial" panose="020B0604020202020204" pitchFamily="34" charset="0"/>
              <a:buChar char="•"/>
            </a:pPr>
            <a:r>
              <a:rPr lang="en-GB" sz="1400" dirty="0">
                <a:solidFill>
                  <a:schemeClr val="tx1"/>
                </a:solidFill>
                <a:latin typeface="+mj-lt"/>
              </a:rPr>
              <a:t>HPGe-PIPSBox system is efficiency-limited. The β-/e- efficiency can be improved by using a plastic scintillator, provided the electron resolution is good-enough. The HPGe still provides the same separation of X-rays.</a:t>
            </a:r>
          </a:p>
          <a:p>
            <a:pPr marL="285750" indent="-285750">
              <a:buFont typeface="Arial" panose="020B0604020202020204" pitchFamily="34" charset="0"/>
              <a:buChar char="•"/>
            </a:pPr>
            <a:endParaRPr lang="en-GB" sz="1400" dirty="0">
              <a:solidFill>
                <a:schemeClr val="tx1"/>
              </a:solidFill>
              <a:latin typeface="+mj-lt"/>
            </a:endParaRPr>
          </a:p>
          <a:p>
            <a:pPr marL="285750" indent="-285750">
              <a:buFont typeface="Arial" panose="020B0604020202020204" pitchFamily="34" charset="0"/>
              <a:buChar char="•"/>
            </a:pPr>
            <a:r>
              <a:rPr lang="en-GB" sz="1400" dirty="0">
                <a:solidFill>
                  <a:schemeClr val="tx1"/>
                </a:solidFill>
                <a:latin typeface="+mj-lt"/>
              </a:rPr>
              <a:t>A HPGe-plastic offers the best compromise, however the current measurement geometry requires improvement to reach this potential – this is work in progress at GBL15.</a:t>
            </a:r>
          </a:p>
          <a:p>
            <a:pPr marL="285750" indent="-285750">
              <a:buFont typeface="Arial" panose="020B0604020202020204" pitchFamily="34" charset="0"/>
              <a:buChar char="•"/>
            </a:pPr>
            <a:endParaRPr lang="en-GB" sz="1400" dirty="0">
              <a:solidFill>
                <a:schemeClr val="tx1"/>
              </a:solidFill>
              <a:latin typeface="+mj-lt"/>
            </a:endParaRPr>
          </a:p>
          <a:p>
            <a:pPr marL="285750" indent="-285750">
              <a:buFont typeface="Arial" panose="020B0604020202020204" pitchFamily="34" charset="0"/>
              <a:buChar char="•"/>
            </a:pPr>
            <a:r>
              <a:rPr lang="en-GB" sz="1400" dirty="0">
                <a:solidFill>
                  <a:schemeClr val="tx1"/>
                </a:solidFill>
                <a:latin typeface="+mj-lt"/>
              </a:rPr>
              <a:t>Fig. 7 shows the detectability of </a:t>
            </a:r>
            <a:r>
              <a:rPr lang="en-GB" sz="1400" baseline="30000" dirty="0">
                <a:solidFill>
                  <a:schemeClr val="tx1"/>
                </a:solidFill>
                <a:latin typeface="+mj-lt"/>
              </a:rPr>
              <a:t>131m</a:t>
            </a:r>
            <a:r>
              <a:rPr lang="en-GB" sz="1400" dirty="0">
                <a:solidFill>
                  <a:schemeClr val="tx1"/>
                </a:solidFill>
                <a:latin typeface="+mj-lt"/>
              </a:rPr>
              <a:t>Xe as a function of </a:t>
            </a:r>
            <a:r>
              <a:rPr lang="en-GB" sz="1400" baseline="30000" dirty="0">
                <a:solidFill>
                  <a:schemeClr val="tx1"/>
                </a:solidFill>
                <a:latin typeface="+mj-lt"/>
              </a:rPr>
              <a:t>133</a:t>
            </a:r>
            <a:r>
              <a:rPr lang="en-GB" sz="1400" dirty="0">
                <a:solidFill>
                  <a:schemeClr val="tx1"/>
                </a:solidFill>
                <a:latin typeface="+mj-lt"/>
              </a:rPr>
              <a:t>Xe activity on a SAUNA-type IMS system. </a:t>
            </a:r>
            <a:r>
              <a:rPr lang="en-GB" sz="1400" dirty="0">
                <a:solidFill>
                  <a:srgbClr val="00B050"/>
                </a:solidFill>
                <a:latin typeface="+mj-lt"/>
              </a:rPr>
              <a:t>Green</a:t>
            </a:r>
            <a:r>
              <a:rPr lang="en-GB" sz="1400" dirty="0">
                <a:solidFill>
                  <a:schemeClr val="tx1"/>
                </a:solidFill>
                <a:latin typeface="+mj-lt"/>
              </a:rPr>
              <a:t> shows the combination of activities where both isotopes are detectable at the station. </a:t>
            </a:r>
            <a:r>
              <a:rPr lang="en-GB" sz="1400" dirty="0">
                <a:solidFill>
                  <a:srgbClr val="0070C0"/>
                </a:solidFill>
                <a:latin typeface="+mj-lt"/>
              </a:rPr>
              <a:t>Blue</a:t>
            </a:r>
            <a:r>
              <a:rPr lang="en-GB" sz="1400" dirty="0">
                <a:solidFill>
                  <a:schemeClr val="tx1"/>
                </a:solidFill>
                <a:latin typeface="+mj-lt"/>
              </a:rPr>
              <a:t> shows the combination of activities where </a:t>
            </a:r>
            <a:r>
              <a:rPr lang="en-GB" sz="1400" baseline="30000" dirty="0">
                <a:solidFill>
                  <a:schemeClr val="tx1"/>
                </a:solidFill>
                <a:latin typeface="+mj-lt"/>
              </a:rPr>
              <a:t>131m</a:t>
            </a:r>
            <a:r>
              <a:rPr lang="en-GB" sz="1400" dirty="0">
                <a:solidFill>
                  <a:schemeClr val="tx1"/>
                </a:solidFill>
                <a:latin typeface="+mj-lt"/>
              </a:rPr>
              <a:t>Xe would only be detectable following re-measurement after ~10 days of decay time. </a:t>
            </a:r>
            <a:r>
              <a:rPr lang="en-GB" sz="1400" dirty="0">
                <a:solidFill>
                  <a:srgbClr val="FF0000"/>
                </a:solidFill>
                <a:latin typeface="+mj-lt"/>
              </a:rPr>
              <a:t>Red </a:t>
            </a:r>
            <a:r>
              <a:rPr lang="en-GB" sz="1400" dirty="0">
                <a:solidFill>
                  <a:schemeClr val="tx1"/>
                </a:solidFill>
                <a:latin typeface="+mj-lt"/>
              </a:rPr>
              <a:t>shows the combination of activities where the metastable is not detectable, even after re-measurement.</a:t>
            </a:r>
          </a:p>
        </p:txBody>
      </p:sp>
      <p:sp>
        <p:nvSpPr>
          <p:cNvPr id="9" name="TextBox 8">
            <a:extLst>
              <a:ext uri="{FF2B5EF4-FFF2-40B4-BE49-F238E27FC236}">
                <a16:creationId xmlns:a16="http://schemas.microsoft.com/office/drawing/2014/main" id="{4711C9CB-23DB-CA1B-DDF9-212EBE1B2136}"/>
              </a:ext>
            </a:extLst>
          </p:cNvPr>
          <p:cNvSpPr txBox="1"/>
          <p:nvPr/>
        </p:nvSpPr>
        <p:spPr>
          <a:xfrm>
            <a:off x="8238837" y="4955384"/>
            <a:ext cx="1782617" cy="461665"/>
          </a:xfrm>
          <a:prstGeom prst="rect">
            <a:avLst/>
          </a:prstGeom>
          <a:noFill/>
        </p:spPr>
        <p:txBody>
          <a:bodyPr wrap="square" rtlCol="0">
            <a:spAutoFit/>
          </a:bodyPr>
          <a:lstStyle/>
          <a:p>
            <a:r>
              <a:rPr lang="en-GB" sz="1200" baseline="30000" dirty="0">
                <a:latin typeface="Times New Roman" panose="02020603050405020304" pitchFamily="18" charset="0"/>
                <a:cs typeface="Times New Roman" panose="02020603050405020304" pitchFamily="18" charset="0"/>
              </a:rPr>
              <a:t>131m</a:t>
            </a:r>
            <a:r>
              <a:rPr lang="en-GB" sz="1200" dirty="0">
                <a:latin typeface="Times New Roman" panose="02020603050405020304" pitchFamily="18" charset="0"/>
                <a:cs typeface="Times New Roman" panose="02020603050405020304" pitchFamily="18" charset="0"/>
              </a:rPr>
              <a:t>Xe not detectable at station or laboratory</a:t>
            </a:r>
          </a:p>
        </p:txBody>
      </p:sp>
      <p:sp>
        <p:nvSpPr>
          <p:cNvPr id="10" name="TextBox 9">
            <a:extLst>
              <a:ext uri="{FF2B5EF4-FFF2-40B4-BE49-F238E27FC236}">
                <a16:creationId xmlns:a16="http://schemas.microsoft.com/office/drawing/2014/main" id="{779A8950-1323-71F6-E44C-F13DD8556831}"/>
              </a:ext>
            </a:extLst>
          </p:cNvPr>
          <p:cNvSpPr txBox="1"/>
          <p:nvPr/>
        </p:nvSpPr>
        <p:spPr>
          <a:xfrm>
            <a:off x="8238837" y="3319394"/>
            <a:ext cx="1782617" cy="646331"/>
          </a:xfrm>
          <a:prstGeom prst="rect">
            <a:avLst/>
          </a:prstGeom>
          <a:noFill/>
        </p:spPr>
        <p:txBody>
          <a:bodyPr wrap="square" rtlCol="0">
            <a:spAutoFit/>
          </a:bodyPr>
          <a:lstStyle/>
          <a:p>
            <a:r>
              <a:rPr lang="en-GB" sz="1200" baseline="30000" dirty="0">
                <a:latin typeface="Times New Roman" panose="02020603050405020304" pitchFamily="18" charset="0"/>
                <a:cs typeface="Times New Roman" panose="02020603050405020304" pitchFamily="18" charset="0"/>
              </a:rPr>
              <a:t>131m</a:t>
            </a:r>
            <a:r>
              <a:rPr lang="en-GB" sz="1200" dirty="0">
                <a:latin typeface="Times New Roman" panose="02020603050405020304" pitchFamily="18" charset="0"/>
                <a:cs typeface="Times New Roman" panose="02020603050405020304" pitchFamily="18" charset="0"/>
              </a:rPr>
              <a:t>Xe detectable ONLY at laboratory (following 10 days decay)</a:t>
            </a:r>
          </a:p>
        </p:txBody>
      </p:sp>
      <p:sp>
        <p:nvSpPr>
          <p:cNvPr id="11" name="TextBox 10">
            <a:extLst>
              <a:ext uri="{FF2B5EF4-FFF2-40B4-BE49-F238E27FC236}">
                <a16:creationId xmlns:a16="http://schemas.microsoft.com/office/drawing/2014/main" id="{4C8EAF26-990F-A6E4-7C75-064ECD0D3F34}"/>
              </a:ext>
            </a:extLst>
          </p:cNvPr>
          <p:cNvSpPr txBox="1"/>
          <p:nvPr/>
        </p:nvSpPr>
        <p:spPr>
          <a:xfrm>
            <a:off x="6203763" y="2052736"/>
            <a:ext cx="2155146" cy="276999"/>
          </a:xfrm>
          <a:prstGeom prst="rect">
            <a:avLst/>
          </a:prstGeom>
          <a:noFill/>
        </p:spPr>
        <p:txBody>
          <a:bodyPr wrap="square" rtlCol="0">
            <a:spAutoFit/>
          </a:bodyPr>
          <a:lstStyle/>
          <a:p>
            <a:r>
              <a:rPr lang="en-GB" sz="1200" baseline="30000" dirty="0">
                <a:latin typeface="Times New Roman" panose="02020603050405020304" pitchFamily="18" charset="0"/>
                <a:cs typeface="Times New Roman" panose="02020603050405020304" pitchFamily="18" charset="0"/>
              </a:rPr>
              <a:t>131m</a:t>
            </a:r>
            <a:r>
              <a:rPr lang="en-GB" sz="1200" dirty="0">
                <a:latin typeface="Times New Roman" panose="02020603050405020304" pitchFamily="18" charset="0"/>
                <a:cs typeface="Times New Roman" panose="02020603050405020304" pitchFamily="18" charset="0"/>
              </a:rPr>
              <a:t>Xe detectable at station</a:t>
            </a:r>
          </a:p>
        </p:txBody>
      </p:sp>
      <p:sp>
        <p:nvSpPr>
          <p:cNvPr id="12" name="Rectangle: Rounded Corners 11">
            <a:extLst>
              <a:ext uri="{FF2B5EF4-FFF2-40B4-BE49-F238E27FC236}">
                <a16:creationId xmlns:a16="http://schemas.microsoft.com/office/drawing/2014/main" id="{58EF25C0-D5DD-0A8C-D18D-DA6A3E38DBF1}"/>
              </a:ext>
            </a:extLst>
          </p:cNvPr>
          <p:cNvSpPr/>
          <p:nvPr/>
        </p:nvSpPr>
        <p:spPr>
          <a:xfrm>
            <a:off x="5735837" y="1162001"/>
            <a:ext cx="935852" cy="430185"/>
          </a:xfrm>
          <a:prstGeom prst="roundRect">
            <a:avLst/>
          </a:prstGeom>
          <a:solidFill>
            <a:srgbClr val="C0B68B">
              <a:alpha val="60000"/>
            </a:srgbClr>
          </a:solidFill>
          <a:ln w="9525">
            <a:solidFill>
              <a:srgbClr val="C0B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Figure 7.</a:t>
            </a:r>
          </a:p>
        </p:txBody>
      </p:sp>
      <p:sp>
        <p:nvSpPr>
          <p:cNvPr id="4" name="Title 1">
            <a:extLst>
              <a:ext uri="{FF2B5EF4-FFF2-40B4-BE49-F238E27FC236}">
                <a16:creationId xmlns:a16="http://schemas.microsoft.com/office/drawing/2014/main" id="{FB00B771-25CD-4930-61D5-75D44C4F4B31}"/>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P3.2-371</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00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P3.2-371</a:t>
            </a:r>
            <a:endParaRPr lang="en-AT" sz="24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3C94D6A-1C01-01C1-932E-43B79C384FBF}"/>
              </a:ext>
            </a:extLst>
          </p:cNvPr>
          <p:cNvSpPr txBox="1"/>
          <p:nvPr/>
        </p:nvSpPr>
        <p:spPr>
          <a:xfrm>
            <a:off x="373396" y="2528497"/>
            <a:ext cx="10258937" cy="3016210"/>
          </a:xfrm>
          <a:prstGeom prst="rect">
            <a:avLst/>
          </a:prstGeom>
          <a:noFill/>
        </p:spPr>
        <p:txBody>
          <a:bodyPr wrap="square">
            <a:spAutoFit/>
          </a:bodyPr>
          <a:lstStyle/>
          <a:p>
            <a:pPr marL="342900" indent="-342900">
              <a:buFont typeface="+mj-lt"/>
              <a:buAutoNum type="arabicPeriod"/>
            </a:pPr>
            <a:r>
              <a:rPr lang="en-GB" sz="1600" b="0" i="0" u="none" strike="noStrike" baseline="0" dirty="0">
                <a:solidFill>
                  <a:srgbClr val="000000"/>
                </a:solidFill>
                <a:latin typeface="+mj-lt"/>
              </a:rPr>
              <a:t>Goodwin, M.A., Bell, S.J., Britton, R., Davies, A.V., Collins, S.M., Regan, P.H., A high-resolution 𝛽 − 𝛾 coincidence spectrometry system for radioxenon measurements, 2020, Nuclear Inst. and Methods in Physics Research, A </a:t>
            </a:r>
            <a:r>
              <a:rPr lang="en-GB" sz="1600" b="1" i="0" u="none" strike="noStrike" baseline="0" dirty="0">
                <a:solidFill>
                  <a:srgbClr val="000000"/>
                </a:solidFill>
                <a:latin typeface="+mj-lt"/>
              </a:rPr>
              <a:t>978</a:t>
            </a:r>
            <a:r>
              <a:rPr lang="en-GB" sz="1600" b="0" i="0" u="none" strike="noStrike" baseline="0" dirty="0">
                <a:solidFill>
                  <a:srgbClr val="000000"/>
                </a:solidFill>
                <a:latin typeface="+mj-lt"/>
              </a:rPr>
              <a:t> (2020) 164452 </a:t>
            </a:r>
            <a:r>
              <a:rPr lang="en-GB" sz="1600" b="0" i="0" u="none" strike="noStrike" dirty="0">
                <a:solidFill>
                  <a:srgbClr val="0C7DBB"/>
                </a:solidFill>
                <a:effectLst/>
                <a:latin typeface="+mj-lt"/>
                <a:hlinkClick r:id="rId2" tooltip="Persistent link using digital object identifier"/>
              </a:rPr>
              <a:t>https://doi.org/10.1016/j.nima.2020.164452</a:t>
            </a:r>
            <a:endParaRPr lang="en-GB" sz="1600" dirty="0">
              <a:solidFill>
                <a:srgbClr val="000000"/>
              </a:solidFill>
              <a:latin typeface="+mj-lt"/>
            </a:endParaRPr>
          </a:p>
          <a:p>
            <a:pPr marL="342900" indent="-342900">
              <a:buFont typeface="+mj-lt"/>
              <a:buAutoNum type="arabicPeriod"/>
            </a:pPr>
            <a:endParaRPr lang="en-GB" sz="1600" b="0" i="0" u="none" strike="noStrike" baseline="0" dirty="0">
              <a:solidFill>
                <a:srgbClr val="000000"/>
              </a:solidFill>
              <a:latin typeface="+mj-lt"/>
            </a:endParaRPr>
          </a:p>
          <a:p>
            <a:pPr marL="342900" indent="-342900">
              <a:buFont typeface="+mj-lt"/>
              <a:buAutoNum type="arabicPeriod"/>
            </a:pPr>
            <a:r>
              <a:rPr lang="en-GB" sz="1600" b="0" i="0" u="none" strike="noStrike" baseline="0" dirty="0">
                <a:solidFill>
                  <a:srgbClr val="000000"/>
                </a:solidFill>
                <a:latin typeface="+mj-lt"/>
              </a:rPr>
              <a:t>Goodwin, M.A., Bell, S.J., Britton, R., Davies, A., Abilama, M., Collins, S.M., Shearman, R., Regan, P.H., 2021. Production and Measurement of fission product noble gases. </a:t>
            </a:r>
            <a:r>
              <a:rPr lang="en-GB" sz="1600" b="0" i="1" u="none" strike="noStrike" baseline="0" dirty="0">
                <a:solidFill>
                  <a:srgbClr val="000000"/>
                </a:solidFill>
                <a:latin typeface="+mj-lt"/>
              </a:rPr>
              <a:t>J. Environ. </a:t>
            </a:r>
            <a:r>
              <a:rPr lang="en-GB" sz="1600" b="0" i="1" u="none" strike="noStrike" baseline="0" dirty="0" err="1">
                <a:solidFill>
                  <a:srgbClr val="000000"/>
                </a:solidFill>
                <a:latin typeface="+mj-lt"/>
              </a:rPr>
              <a:t>Radioact</a:t>
            </a:r>
            <a:r>
              <a:rPr lang="en-GB" sz="1600" b="0" i="0" u="none" strike="noStrike" baseline="0" dirty="0">
                <a:solidFill>
                  <a:srgbClr val="000000"/>
                </a:solidFill>
                <a:latin typeface="+mj-lt"/>
              </a:rPr>
              <a:t>. 238–239, 106733 </a:t>
            </a:r>
            <a:r>
              <a:rPr lang="en-GB" sz="1600" b="0" i="0" u="none" strike="noStrike" baseline="0" dirty="0">
                <a:solidFill>
                  <a:srgbClr val="000000"/>
                </a:solidFill>
                <a:latin typeface="+mj-lt"/>
                <a:hlinkClick r:id="rId3"/>
              </a:rPr>
              <a:t>https://doi.org/10.1016/j.jenvrad.2021.106733</a:t>
            </a:r>
            <a:endParaRPr lang="en-GB" sz="1600" b="0" i="0" u="none" strike="noStrike" baseline="0" dirty="0">
              <a:solidFill>
                <a:srgbClr val="000000"/>
              </a:solidFill>
              <a:latin typeface="+mj-lt"/>
            </a:endParaRPr>
          </a:p>
          <a:p>
            <a:pPr marL="342900" indent="-342900">
              <a:buFont typeface="+mj-lt"/>
              <a:buAutoNum type="arabicPeriod"/>
            </a:pPr>
            <a:endParaRPr lang="en-GB" sz="1600" dirty="0">
              <a:solidFill>
                <a:srgbClr val="000000"/>
              </a:solidFill>
              <a:latin typeface="+mj-lt"/>
            </a:endParaRPr>
          </a:p>
          <a:p>
            <a:pPr marL="342900" indent="-342900">
              <a:buFont typeface="+mj-lt"/>
              <a:buAutoNum type="arabicPeriod"/>
            </a:pPr>
            <a:r>
              <a:rPr lang="en-GB" sz="1600" b="0" i="0" u="none" strike="noStrike" baseline="0" dirty="0">
                <a:solidFill>
                  <a:srgbClr val="000000"/>
                </a:solidFill>
                <a:latin typeface="+mj-lt"/>
              </a:rPr>
              <a:t>Goodwin, M.A., </a:t>
            </a:r>
            <a:r>
              <a:rPr lang="en-GB" sz="1600" b="0" i="1" u="none" strike="noStrike" baseline="0" dirty="0">
                <a:solidFill>
                  <a:srgbClr val="000000"/>
                </a:solidFill>
                <a:latin typeface="+mj-lt"/>
              </a:rPr>
              <a:t>et al.</a:t>
            </a:r>
            <a:r>
              <a:rPr lang="en-GB" sz="1600" b="0" u="none" strike="noStrike" baseline="0" dirty="0">
                <a:solidFill>
                  <a:srgbClr val="000000"/>
                </a:solidFill>
                <a:latin typeface="+mj-lt"/>
              </a:rPr>
              <a:t> (2022)</a:t>
            </a:r>
            <a:r>
              <a:rPr lang="en-GB" sz="1600" dirty="0">
                <a:solidFill>
                  <a:srgbClr val="000000"/>
                </a:solidFill>
                <a:latin typeface="+mj-lt"/>
              </a:rPr>
              <a:t> </a:t>
            </a:r>
            <a:r>
              <a:rPr lang="en-GB" sz="1600" b="0" u="none" strike="noStrike" baseline="0" dirty="0">
                <a:solidFill>
                  <a:srgbClr val="000000"/>
                </a:solidFill>
                <a:latin typeface="+mj-lt"/>
              </a:rPr>
              <a:t>Enhancing the Detection Sensitivity of a High-Resolution Beta-Gamma Coincidence Spectrometer, </a:t>
            </a:r>
            <a:r>
              <a:rPr lang="en-GB" sz="1600" b="0" i="1" u="none" strike="noStrike" baseline="0" dirty="0">
                <a:solidFill>
                  <a:srgbClr val="000000"/>
                </a:solidFill>
                <a:latin typeface="+mj-lt"/>
              </a:rPr>
              <a:t>J. Environ. </a:t>
            </a:r>
            <a:r>
              <a:rPr lang="en-GB" sz="1600" b="0" i="1" u="none" strike="noStrike" baseline="0" dirty="0" err="1">
                <a:solidFill>
                  <a:srgbClr val="000000"/>
                </a:solidFill>
                <a:latin typeface="+mj-lt"/>
              </a:rPr>
              <a:t>Radioact</a:t>
            </a:r>
            <a:r>
              <a:rPr lang="en-GB" sz="1600" b="0" i="1" u="none" strike="noStrike" baseline="0" dirty="0">
                <a:solidFill>
                  <a:srgbClr val="000000"/>
                </a:solidFill>
                <a:latin typeface="+mj-lt"/>
              </a:rPr>
              <a:t>.</a:t>
            </a:r>
            <a:r>
              <a:rPr lang="en-GB" sz="1600" b="0" u="none" strike="noStrike" baseline="0" dirty="0">
                <a:solidFill>
                  <a:srgbClr val="000000"/>
                </a:solidFill>
                <a:latin typeface="+mj-lt"/>
              </a:rPr>
              <a:t>, 250 106915, </a:t>
            </a:r>
            <a:r>
              <a:rPr lang="en-GB" sz="1600" b="0" u="none" strike="noStrike" baseline="0" dirty="0">
                <a:solidFill>
                  <a:srgbClr val="000000"/>
                </a:solidFill>
                <a:latin typeface="+mj-lt"/>
                <a:hlinkClick r:id="rId4"/>
              </a:rPr>
              <a:t>https://doi.org/10.1016/j.jenvrad.2022.106915</a:t>
            </a:r>
            <a:endParaRPr lang="en-GB" sz="1600" b="0" u="none" strike="noStrike" baseline="0" dirty="0">
              <a:solidFill>
                <a:srgbClr val="000000"/>
              </a:solidFill>
              <a:latin typeface="+mj-lt"/>
            </a:endParaRPr>
          </a:p>
          <a:p>
            <a:pPr marL="228600" indent="-228600">
              <a:buFont typeface="+mj-lt"/>
              <a:buAutoNum type="arabicPeriod"/>
            </a:pPr>
            <a:endParaRPr lang="en-GB" sz="1000" b="0" i="0" u="none" strike="noStrike" baseline="0" dirty="0">
              <a:solidFill>
                <a:srgbClr val="000000"/>
              </a:solidFill>
              <a:latin typeface="+mj-lt"/>
            </a:endParaRPr>
          </a:p>
          <a:p>
            <a:endParaRPr lang="en-GB" sz="1000" dirty="0">
              <a:latin typeface="+mj-lt"/>
            </a:endParaRPr>
          </a:p>
          <a:p>
            <a:endParaRPr lang="en-GB" sz="1000" b="0" i="0" u="none" strike="noStrike" baseline="0" dirty="0">
              <a:solidFill>
                <a:srgbClr val="000000"/>
              </a:solidFill>
              <a:latin typeface="+mj-lt"/>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3689</TotalTime>
  <Words>1649</Words>
  <Application>Microsoft Office PowerPoint</Application>
  <PresentationFormat>Widescreen</PresentationFormat>
  <Paragraphs>117</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Arial Nova Cond Light</vt:lpstr>
      <vt:lpstr>Calibri</vt:lpstr>
      <vt:lpstr>Calibri Light</vt:lpstr>
      <vt:lpstr>Times New Roman</vt:lpstr>
      <vt:lpstr>Trebuchet MS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Goodwin Matthew AWE</cp:lastModifiedBy>
  <cp:revision>28</cp:revision>
  <dcterms:created xsi:type="dcterms:W3CDTF">2023-04-18T13:25:54Z</dcterms:created>
  <dcterms:modified xsi:type="dcterms:W3CDTF">2023-06-06T13:11:12Z</dcterms:modified>
</cp:coreProperties>
</file>