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sldIdLst>
    <p:sldId id="271" r:id="rId3"/>
  </p:sldIdLst>
  <p:sldSz cx="12192000" cy="6858000"/>
  <p:notesSz cx="9296400" cy="70104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ning Talk" id="{EB0D864C-062D-4C08-AE15-EF1018E522A9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5E27A-9DB4-43FF-AB6D-FA89B4F685BC}" v="13" dt="2023-06-11T03:39:42.513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35" autoAdjust="0"/>
    <p:restoredTop sz="94685"/>
  </p:normalViewPr>
  <p:slideViewPr>
    <p:cSldViewPr snapToGrid="0">
      <p:cViewPr varScale="1">
        <p:scale>
          <a:sx n="79" d="100"/>
          <a:sy n="79" d="100"/>
        </p:scale>
        <p:origin x="2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Manish" userId="d4bcff80-902f-469f-8804-49d017044515" providerId="ADAL" clId="{1FC791C7-91AD-43E7-A007-94E2D99AF4A6}"/>
    <pc:docChg chg="undo custSel addSld delSld modSld sldOrd modMainMaster addSection modSection">
      <pc:chgData name="Sharma, Manish" userId="d4bcff80-902f-469f-8804-49d017044515" providerId="ADAL" clId="{1FC791C7-91AD-43E7-A007-94E2D99AF4A6}" dt="2023-05-10T16:23:55.599" v="1374" actId="13926"/>
      <pc:docMkLst>
        <pc:docMk/>
      </pc:docMkLst>
      <pc:sldChg chg="addSp delSp modSp mod">
        <pc:chgData name="Sharma, Manish" userId="d4bcff80-902f-469f-8804-49d017044515" providerId="ADAL" clId="{1FC791C7-91AD-43E7-A007-94E2D99AF4A6}" dt="2023-05-08T14:50:11.636" v="1270"/>
        <pc:sldMkLst>
          <pc:docMk/>
          <pc:sldMk cId="607453612" sldId="256"/>
        </pc:sldMkLst>
        <pc:spChg chg="del">
          <ac:chgData name="Sharma, Manish" userId="d4bcff80-902f-469f-8804-49d017044515" providerId="ADAL" clId="{1FC791C7-91AD-43E7-A007-94E2D99AF4A6}" dt="2023-05-08T14:19:05.623" v="338" actId="478"/>
          <ac:spMkLst>
            <pc:docMk/>
            <pc:sldMk cId="607453612" sldId="256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11.636" v="1270"/>
          <ac:spMkLst>
            <pc:docMk/>
            <pc:sldMk cId="607453612" sldId="256"/>
            <ac:spMk id="5" creationId="{620C3FEC-AF81-EEC4-F7C2-4B2A92E24063}"/>
          </ac:spMkLst>
        </pc:spChg>
        <pc:picChg chg="add mod">
          <ac:chgData name="Sharma, Manish" userId="d4bcff80-902f-469f-8804-49d017044515" providerId="ADAL" clId="{1FC791C7-91AD-43E7-A007-94E2D99AF4A6}" dt="2023-05-08T14:19:17.951" v="344" actId="1076"/>
          <ac:picMkLst>
            <pc:docMk/>
            <pc:sldMk cId="607453612" sldId="256"/>
            <ac:picMk id="6" creationId="{D09ECD12-2E2A-3DA0-E755-1C21991D6C75}"/>
          </ac:picMkLst>
        </pc:picChg>
      </pc:sldChg>
      <pc:sldChg chg="addSp modSp mod">
        <pc:chgData name="Sharma, Manish" userId="d4bcff80-902f-469f-8804-49d017044515" providerId="ADAL" clId="{1FC791C7-91AD-43E7-A007-94E2D99AF4A6}" dt="2023-05-10T16:23:55.599" v="1374" actId="13926"/>
        <pc:sldMkLst>
          <pc:docMk/>
          <pc:sldMk cId="2536716417" sldId="261"/>
        </pc:sldMkLst>
        <pc:spChg chg="mod">
          <ac:chgData name="Sharma, Manish" userId="d4bcff80-902f-469f-8804-49d017044515" providerId="ADAL" clId="{1FC791C7-91AD-43E7-A007-94E2D99AF4A6}" dt="2023-05-08T14:45:35.149" v="1085" actId="20577"/>
          <ac:spMkLst>
            <pc:docMk/>
            <pc:sldMk cId="2536716417" sldId="261"/>
            <ac:spMk id="2" creationId="{6A554C68-8F60-5BAE-2899-01FF4F782708}"/>
          </ac:spMkLst>
        </pc:spChg>
        <pc:spChg chg="mod">
          <ac:chgData name="Sharma, Manish" userId="d4bcff80-902f-469f-8804-49d017044515" providerId="ADAL" clId="{1FC791C7-91AD-43E7-A007-94E2D99AF4A6}" dt="2023-05-08T14:49:55.567" v="1269" actId="20577"/>
          <ac:spMkLst>
            <pc:docMk/>
            <pc:sldMk cId="2536716417" sldId="261"/>
            <ac:spMk id="3" creationId="{9046321D-4DFA-7CD5-1C74-CE4A75C696CA}"/>
          </ac:spMkLst>
        </pc:spChg>
        <pc:spChg chg="mod">
          <ac:chgData name="Sharma, Manish" userId="d4bcff80-902f-469f-8804-49d017044515" providerId="ADAL" clId="{1FC791C7-91AD-43E7-A007-94E2D99AF4A6}" dt="2023-05-10T16:23:55.599" v="1374" actId="13926"/>
          <ac:spMkLst>
            <pc:docMk/>
            <pc:sldMk cId="2536716417" sldId="261"/>
            <ac:spMk id="4" creationId="{1F0ECAE0-79BD-21CF-C96D-4DD448C0663E}"/>
          </ac:spMkLst>
        </pc:spChg>
        <pc:spChg chg="mod">
          <ac:chgData name="Sharma, Manish" userId="d4bcff80-902f-469f-8804-49d017044515" providerId="ADAL" clId="{1FC791C7-91AD-43E7-A007-94E2D99AF4A6}" dt="2023-05-08T15:52:08.219" v="1338" actId="20577"/>
          <ac:spMkLst>
            <pc:docMk/>
            <pc:sldMk cId="2536716417" sldId="261"/>
            <ac:spMk id="6" creationId="{91788AB8-A468-C471-8A86-3C9F2FE8E750}"/>
          </ac:spMkLst>
        </pc:spChg>
        <pc:spChg chg="add mod">
          <ac:chgData name="Sharma, Manish" userId="d4bcff80-902f-469f-8804-49d017044515" providerId="ADAL" clId="{1FC791C7-91AD-43E7-A007-94E2D99AF4A6}" dt="2023-05-08T15:19:18.324" v="1314" actId="1076"/>
          <ac:spMkLst>
            <pc:docMk/>
            <pc:sldMk cId="2536716417" sldId="261"/>
            <ac:spMk id="8" creationId="{DB33C860-4318-7307-DA27-BAE6E1A79FFB}"/>
          </ac:spMkLst>
        </pc:spChg>
      </pc:sldChg>
      <pc:sldChg chg="addSp delSp modSp mod">
        <pc:chgData name="Sharma, Manish" userId="d4bcff80-902f-469f-8804-49d017044515" providerId="ADAL" clId="{1FC791C7-91AD-43E7-A007-94E2D99AF4A6}" dt="2023-05-08T15:53:15.517" v="1370" actId="20577"/>
        <pc:sldMkLst>
          <pc:docMk/>
          <pc:sldMk cId="2229705584" sldId="262"/>
        </pc:sldMkLst>
        <pc:spChg chg="mod">
          <ac:chgData name="Sharma, Manish" userId="d4bcff80-902f-469f-8804-49d017044515" providerId="ADAL" clId="{1FC791C7-91AD-43E7-A007-94E2D99AF4A6}" dt="2023-05-08T14:33:54.878" v="860" actId="404"/>
          <ac:spMkLst>
            <pc:docMk/>
            <pc:sldMk cId="2229705584" sldId="262"/>
            <ac:spMk id="2" creationId="{46089E85-C1D4-F8EB-8947-E04EDEBE8A24}"/>
          </ac:spMkLst>
        </pc:spChg>
        <pc:spChg chg="del">
          <ac:chgData name="Sharma, Manish" userId="d4bcff80-902f-469f-8804-49d017044515" providerId="ADAL" clId="{1FC791C7-91AD-43E7-A007-94E2D99AF4A6}" dt="2023-05-08T14:19:52.375" v="353" actId="478"/>
          <ac:spMkLst>
            <pc:docMk/>
            <pc:sldMk cId="2229705584" sldId="262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28.340" v="1275"/>
          <ac:spMkLst>
            <pc:docMk/>
            <pc:sldMk cId="2229705584" sldId="262"/>
            <ac:spMk id="5" creationId="{620C3FEC-AF81-EEC4-F7C2-4B2A92E24063}"/>
          </ac:spMkLst>
        </pc:spChg>
        <pc:spChg chg="add mod">
          <ac:chgData name="Sharma, Manish" userId="d4bcff80-902f-469f-8804-49d017044515" providerId="ADAL" clId="{1FC791C7-91AD-43E7-A007-94E2D99AF4A6}" dt="2023-05-08T15:53:15.517" v="1370" actId="20577"/>
          <ac:spMkLst>
            <pc:docMk/>
            <pc:sldMk cId="2229705584" sldId="262"/>
            <ac:spMk id="10" creationId="{273EBB1E-BAE9-1CAF-8E2A-E3BBDE06C2DA}"/>
          </ac:spMkLst>
        </pc:spChg>
        <pc:picChg chg="add mod">
          <ac:chgData name="Sharma, Manish" userId="d4bcff80-902f-469f-8804-49d017044515" providerId="ADAL" clId="{1FC791C7-91AD-43E7-A007-94E2D99AF4A6}" dt="2023-05-08T14:19:53.485" v="354"/>
          <ac:picMkLst>
            <pc:docMk/>
            <pc:sldMk cId="2229705584" sldId="262"/>
            <ac:picMk id="6" creationId="{5C3B0E5E-0BD6-C554-BBF5-C04FC8D55D04}"/>
          </ac:picMkLst>
        </pc:picChg>
        <pc:picChg chg="add mod">
          <ac:chgData name="Sharma, Manish" userId="d4bcff80-902f-469f-8804-49d017044515" providerId="ADAL" clId="{1FC791C7-91AD-43E7-A007-94E2D99AF4A6}" dt="2023-05-08T14:34:56.938" v="882" actId="14100"/>
          <ac:picMkLst>
            <pc:docMk/>
            <pc:sldMk cId="2229705584" sldId="262"/>
            <ac:picMk id="7" creationId="{A1161CDD-9FCC-5D01-434E-D5C546C5A453}"/>
          </ac:picMkLst>
        </pc:picChg>
        <pc:picChg chg="add mod">
          <ac:chgData name="Sharma, Manish" userId="d4bcff80-902f-469f-8804-49d017044515" providerId="ADAL" clId="{1FC791C7-91AD-43E7-A007-94E2D99AF4A6}" dt="2023-05-08T14:34:52.314" v="881" actId="14100"/>
          <ac:picMkLst>
            <pc:docMk/>
            <pc:sldMk cId="2229705584" sldId="262"/>
            <ac:picMk id="8" creationId="{1A88FD13-8C84-AAE3-E966-351B80096791}"/>
          </ac:picMkLst>
        </pc:picChg>
        <pc:picChg chg="add mod">
          <ac:chgData name="Sharma, Manish" userId="d4bcff80-902f-469f-8804-49d017044515" providerId="ADAL" clId="{1FC791C7-91AD-43E7-A007-94E2D99AF4A6}" dt="2023-05-08T14:34:45.706" v="879" actId="1076"/>
          <ac:picMkLst>
            <pc:docMk/>
            <pc:sldMk cId="2229705584" sldId="262"/>
            <ac:picMk id="9" creationId="{6968D9AF-1F2C-AC3C-8780-096561FA40CF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4:50:31.254" v="1276"/>
        <pc:sldMkLst>
          <pc:docMk/>
          <pc:sldMk cId="732286599" sldId="263"/>
        </pc:sldMkLst>
        <pc:spChg chg="mod">
          <ac:chgData name="Sharma, Manish" userId="d4bcff80-902f-469f-8804-49d017044515" providerId="ADAL" clId="{1FC791C7-91AD-43E7-A007-94E2D99AF4A6}" dt="2023-05-08T14:35:41.163" v="906" actId="20577"/>
          <ac:spMkLst>
            <pc:docMk/>
            <pc:sldMk cId="732286599" sldId="263"/>
            <ac:spMk id="2" creationId="{46089E85-C1D4-F8EB-8947-E04EDEBE8A24}"/>
          </ac:spMkLst>
        </pc:spChg>
        <pc:spChg chg="del">
          <ac:chgData name="Sharma, Manish" userId="d4bcff80-902f-469f-8804-49d017044515" providerId="ADAL" clId="{1FC791C7-91AD-43E7-A007-94E2D99AF4A6}" dt="2023-05-08T14:19:57.559" v="355" actId="478"/>
          <ac:spMkLst>
            <pc:docMk/>
            <pc:sldMk cId="732286599" sldId="263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31.254" v="1276"/>
          <ac:spMkLst>
            <pc:docMk/>
            <pc:sldMk cId="732286599" sldId="263"/>
            <ac:spMk id="5" creationId="{620C3FEC-AF81-EEC4-F7C2-4B2A92E24063}"/>
          </ac:spMkLst>
        </pc:spChg>
        <pc:spChg chg="add mod">
          <ac:chgData name="Sharma, Manish" userId="d4bcff80-902f-469f-8804-49d017044515" providerId="ADAL" clId="{1FC791C7-91AD-43E7-A007-94E2D99AF4A6}" dt="2023-05-08T14:39:10.972" v="953" actId="1076"/>
          <ac:spMkLst>
            <pc:docMk/>
            <pc:sldMk cId="732286599" sldId="263"/>
            <ac:spMk id="9" creationId="{4B75C647-D856-9977-073B-C1ADEC664EB1}"/>
          </ac:spMkLst>
        </pc:spChg>
        <pc:spChg chg="add mod">
          <ac:chgData name="Sharma, Manish" userId="d4bcff80-902f-469f-8804-49d017044515" providerId="ADAL" clId="{1FC791C7-91AD-43E7-A007-94E2D99AF4A6}" dt="2023-05-08T14:35:26.587" v="888" actId="1076"/>
          <ac:spMkLst>
            <pc:docMk/>
            <pc:sldMk cId="732286599" sldId="263"/>
            <ac:spMk id="10" creationId="{B296D56F-A3E6-8F43-15C9-89E5F83A0A75}"/>
          </ac:spMkLst>
        </pc:spChg>
        <pc:graphicFrameChg chg="add mod modGraphic">
          <ac:chgData name="Sharma, Manish" userId="d4bcff80-902f-469f-8804-49d017044515" providerId="ADAL" clId="{1FC791C7-91AD-43E7-A007-94E2D99AF4A6}" dt="2023-05-08T14:43:29.533" v="1007" actId="572"/>
          <ac:graphicFrameMkLst>
            <pc:docMk/>
            <pc:sldMk cId="732286599" sldId="263"/>
            <ac:graphicFrameMk id="7" creationId="{07DEECAA-0960-4A7D-9D73-09B236299715}"/>
          </ac:graphicFrameMkLst>
        </pc:graphicFrameChg>
        <pc:picChg chg="add mod">
          <ac:chgData name="Sharma, Manish" userId="d4bcff80-902f-469f-8804-49d017044515" providerId="ADAL" clId="{1FC791C7-91AD-43E7-A007-94E2D99AF4A6}" dt="2023-05-08T14:19:57.871" v="356"/>
          <ac:picMkLst>
            <pc:docMk/>
            <pc:sldMk cId="732286599" sldId="263"/>
            <ac:picMk id="6" creationId="{EE2B5C6F-000C-55AF-7350-921D2A5DF794}"/>
          </ac:picMkLst>
        </pc:picChg>
        <pc:picChg chg="add mod">
          <ac:chgData name="Sharma, Manish" userId="d4bcff80-902f-469f-8804-49d017044515" providerId="ADAL" clId="{1FC791C7-91AD-43E7-A007-94E2D99AF4A6}" dt="2023-05-08T14:39:10.972" v="953" actId="1076"/>
          <ac:picMkLst>
            <pc:docMk/>
            <pc:sldMk cId="732286599" sldId="263"/>
            <ac:picMk id="8" creationId="{1246FC94-CD05-D2EC-FE5D-C7349E8C878E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5:16:08.163" v="1295" actId="20577"/>
        <pc:sldMkLst>
          <pc:docMk/>
          <pc:sldMk cId="1598445577" sldId="264"/>
        </pc:sldMkLst>
        <pc:spChg chg="mod">
          <ac:chgData name="Sharma, Manish" userId="d4bcff80-902f-469f-8804-49d017044515" providerId="ADAL" clId="{1FC791C7-91AD-43E7-A007-94E2D99AF4A6}" dt="2023-05-08T15:16:08.163" v="1295" actId="20577"/>
          <ac:spMkLst>
            <pc:docMk/>
            <pc:sldMk cId="1598445577" sldId="264"/>
            <ac:spMk id="2" creationId="{46089E85-C1D4-F8EB-8947-E04EDEBE8A24}"/>
          </ac:spMkLst>
        </pc:spChg>
        <pc:spChg chg="del">
          <ac:chgData name="Sharma, Manish" userId="d4bcff80-902f-469f-8804-49d017044515" providerId="ADAL" clId="{1FC791C7-91AD-43E7-A007-94E2D99AF4A6}" dt="2023-05-08T14:20:01.816" v="357" actId="478"/>
          <ac:spMkLst>
            <pc:docMk/>
            <pc:sldMk cId="1598445577" sldId="264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34.276" v="1277"/>
          <ac:spMkLst>
            <pc:docMk/>
            <pc:sldMk cId="1598445577" sldId="264"/>
            <ac:spMk id="5" creationId="{620C3FEC-AF81-EEC4-F7C2-4B2A92E24063}"/>
          </ac:spMkLst>
        </pc:spChg>
        <pc:spChg chg="add mod">
          <ac:chgData name="Sharma, Manish" userId="d4bcff80-902f-469f-8804-49d017044515" providerId="ADAL" clId="{1FC791C7-91AD-43E7-A007-94E2D99AF4A6}" dt="2023-05-08T14:44:15.644" v="1017" actId="1076"/>
          <ac:spMkLst>
            <pc:docMk/>
            <pc:sldMk cId="1598445577" sldId="264"/>
            <ac:spMk id="7" creationId="{67D98FE0-76D2-319B-C35C-90D631C35C62}"/>
          </ac:spMkLst>
        </pc:spChg>
        <pc:picChg chg="add mod">
          <ac:chgData name="Sharma, Manish" userId="d4bcff80-902f-469f-8804-49d017044515" providerId="ADAL" clId="{1FC791C7-91AD-43E7-A007-94E2D99AF4A6}" dt="2023-05-08T14:20:02.236" v="358"/>
          <ac:picMkLst>
            <pc:docMk/>
            <pc:sldMk cId="1598445577" sldId="264"/>
            <ac:picMk id="6" creationId="{9DB5D39F-3349-0E6D-F940-D6333336BB31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4:50:49.002" v="1280" actId="478"/>
        <pc:sldMkLst>
          <pc:docMk/>
          <pc:sldMk cId="448056080" sldId="266"/>
        </pc:sldMkLst>
        <pc:spChg chg="del mod">
          <ac:chgData name="Sharma, Manish" userId="d4bcff80-902f-469f-8804-49d017044515" providerId="ADAL" clId="{1FC791C7-91AD-43E7-A007-94E2D99AF4A6}" dt="2023-05-08T14:44:47.277" v="1029" actId="478"/>
          <ac:spMkLst>
            <pc:docMk/>
            <pc:sldMk cId="448056080" sldId="266"/>
            <ac:spMk id="2" creationId="{46089E85-C1D4-F8EB-8947-E04EDEBE8A24}"/>
          </ac:spMkLst>
        </pc:spChg>
        <pc:spChg chg="del">
          <ac:chgData name="Sharma, Manish" userId="d4bcff80-902f-469f-8804-49d017044515" providerId="ADAL" clId="{1FC791C7-91AD-43E7-A007-94E2D99AF4A6}" dt="2023-05-08T14:20:05.545" v="359" actId="478"/>
          <ac:spMkLst>
            <pc:docMk/>
            <pc:sldMk cId="448056080" sldId="266"/>
            <ac:spMk id="3" creationId="{A836A705-5EC9-3E1C-3CCC-FFA836C95CEA}"/>
          </ac:spMkLst>
        </pc:spChg>
        <pc:spChg chg="add del">
          <ac:chgData name="Sharma, Manish" userId="d4bcff80-902f-469f-8804-49d017044515" providerId="ADAL" clId="{1FC791C7-91AD-43E7-A007-94E2D99AF4A6}" dt="2023-05-08T14:50:49.002" v="1280" actId="478"/>
          <ac:spMkLst>
            <pc:docMk/>
            <pc:sldMk cId="448056080" sldId="266"/>
            <ac:spMk id="4" creationId="{9EED6A32-E9F5-68EA-1A82-B384270F05A8}"/>
          </ac:spMkLst>
        </pc:spChg>
        <pc:spChg chg="mod">
          <ac:chgData name="Sharma, Manish" userId="d4bcff80-902f-469f-8804-49d017044515" providerId="ADAL" clId="{1FC791C7-91AD-43E7-A007-94E2D99AF4A6}" dt="2023-05-08T14:50:39.556" v="1278"/>
          <ac:spMkLst>
            <pc:docMk/>
            <pc:sldMk cId="448056080" sldId="266"/>
            <ac:spMk id="5" creationId="{620C3FEC-AF81-EEC4-F7C2-4B2A92E24063}"/>
          </ac:spMkLst>
        </pc:spChg>
        <pc:spChg chg="add mod">
          <ac:chgData name="Sharma, Manish" userId="d4bcff80-902f-469f-8804-49d017044515" providerId="ADAL" clId="{1FC791C7-91AD-43E7-A007-94E2D99AF4A6}" dt="2023-05-08T14:44:43.036" v="1027" actId="1076"/>
          <ac:spMkLst>
            <pc:docMk/>
            <pc:sldMk cId="448056080" sldId="266"/>
            <ac:spMk id="7" creationId="{A21164CD-6776-3556-F4B2-C62445A4118E}"/>
          </ac:spMkLst>
        </pc:spChg>
        <pc:picChg chg="add mod">
          <ac:chgData name="Sharma, Manish" userId="d4bcff80-902f-469f-8804-49d017044515" providerId="ADAL" clId="{1FC791C7-91AD-43E7-A007-94E2D99AF4A6}" dt="2023-05-08T14:20:06.285" v="360"/>
          <ac:picMkLst>
            <pc:docMk/>
            <pc:sldMk cId="448056080" sldId="266"/>
            <ac:picMk id="6" creationId="{89DC1D55-7467-BC65-B7E9-7BE1CF21E957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5:53:02.050" v="1368" actId="1076"/>
        <pc:sldMkLst>
          <pc:docMk/>
          <pc:sldMk cId="439408648" sldId="267"/>
        </pc:sldMkLst>
        <pc:spChg chg="mod">
          <ac:chgData name="Sharma, Manish" userId="d4bcff80-902f-469f-8804-49d017044515" providerId="ADAL" clId="{1FC791C7-91AD-43E7-A007-94E2D99AF4A6}" dt="2023-05-08T14:20:57.162" v="375" actId="115"/>
          <ac:spMkLst>
            <pc:docMk/>
            <pc:sldMk cId="439408648" sldId="267"/>
            <ac:spMk id="2" creationId="{46089E85-C1D4-F8EB-8947-E04EDEBE8A24}"/>
          </ac:spMkLst>
        </pc:spChg>
        <pc:spChg chg="del">
          <ac:chgData name="Sharma, Manish" userId="d4bcff80-902f-469f-8804-49d017044515" providerId="ADAL" clId="{1FC791C7-91AD-43E7-A007-94E2D99AF4A6}" dt="2023-05-08T14:19:39.527" v="347" actId="478"/>
          <ac:spMkLst>
            <pc:docMk/>
            <pc:sldMk cId="439408648" sldId="267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18.980" v="1272"/>
          <ac:spMkLst>
            <pc:docMk/>
            <pc:sldMk cId="439408648" sldId="267"/>
            <ac:spMk id="5" creationId="{620C3FEC-AF81-EEC4-F7C2-4B2A92E24063}"/>
          </ac:spMkLst>
        </pc:spChg>
        <pc:spChg chg="add mod">
          <ac:chgData name="Sharma, Manish" userId="d4bcff80-902f-469f-8804-49d017044515" providerId="ADAL" clId="{1FC791C7-91AD-43E7-A007-94E2D99AF4A6}" dt="2023-05-08T14:25:24.200" v="488" actId="1076"/>
          <ac:spMkLst>
            <pc:docMk/>
            <pc:sldMk cId="439408648" sldId="267"/>
            <ac:spMk id="9" creationId="{9189EA8E-35D4-B3D7-97D8-D34AB9532722}"/>
          </ac:spMkLst>
        </pc:spChg>
        <pc:spChg chg="add mod">
          <ac:chgData name="Sharma, Manish" userId="d4bcff80-902f-469f-8804-49d017044515" providerId="ADAL" clId="{1FC791C7-91AD-43E7-A007-94E2D99AF4A6}" dt="2023-05-08T15:52:37.836" v="1356" actId="14100"/>
          <ac:spMkLst>
            <pc:docMk/>
            <pc:sldMk cId="439408648" sldId="267"/>
            <ac:spMk id="10" creationId="{91E6B5FE-292F-8464-8829-68BDD6D5D7C7}"/>
          </ac:spMkLst>
        </pc:spChg>
        <pc:spChg chg="add mod">
          <ac:chgData name="Sharma, Manish" userId="d4bcff80-902f-469f-8804-49d017044515" providerId="ADAL" clId="{1FC791C7-91AD-43E7-A007-94E2D99AF4A6}" dt="2023-05-08T15:53:02.050" v="1368" actId="1076"/>
          <ac:spMkLst>
            <pc:docMk/>
            <pc:sldMk cId="439408648" sldId="267"/>
            <ac:spMk id="11" creationId="{3560CDF0-1DC1-A29F-8429-9E2ABA3483FC}"/>
          </ac:spMkLst>
        </pc:spChg>
        <pc:picChg chg="add mod">
          <ac:chgData name="Sharma, Manish" userId="d4bcff80-902f-469f-8804-49d017044515" providerId="ADAL" clId="{1FC791C7-91AD-43E7-A007-94E2D99AF4A6}" dt="2023-05-08T14:19:40.303" v="348"/>
          <ac:picMkLst>
            <pc:docMk/>
            <pc:sldMk cId="439408648" sldId="267"/>
            <ac:picMk id="6" creationId="{AB3D6EA3-643E-D1B8-8EE4-064897F30E28}"/>
          </ac:picMkLst>
        </pc:picChg>
        <pc:picChg chg="add mod">
          <ac:chgData name="Sharma, Manish" userId="d4bcff80-902f-469f-8804-49d017044515" providerId="ADAL" clId="{1FC791C7-91AD-43E7-A007-94E2D99AF4A6}" dt="2023-05-08T14:23:25.776" v="437" actId="14100"/>
          <ac:picMkLst>
            <pc:docMk/>
            <pc:sldMk cId="439408648" sldId="267"/>
            <ac:picMk id="7" creationId="{686EADE2-A757-E874-585C-9ADB253B3433}"/>
          </ac:picMkLst>
        </pc:picChg>
        <pc:picChg chg="add mod">
          <ac:chgData name="Sharma, Manish" userId="d4bcff80-902f-469f-8804-49d017044515" providerId="ADAL" clId="{1FC791C7-91AD-43E7-A007-94E2D99AF4A6}" dt="2023-05-08T14:23:53.776" v="450" actId="14100"/>
          <ac:picMkLst>
            <pc:docMk/>
            <pc:sldMk cId="439408648" sldId="267"/>
            <ac:picMk id="8" creationId="{A919DA72-A432-C6E1-D7D8-150960A0E72E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4:50:15.651" v="1271"/>
        <pc:sldMkLst>
          <pc:docMk/>
          <pc:sldMk cId="3162780761" sldId="268"/>
        </pc:sldMkLst>
        <pc:spChg chg="del">
          <ac:chgData name="Sharma, Manish" userId="d4bcff80-902f-469f-8804-49d017044515" providerId="ADAL" clId="{1FC791C7-91AD-43E7-A007-94E2D99AF4A6}" dt="2023-05-08T14:19:27.064" v="345" actId="478"/>
          <ac:spMkLst>
            <pc:docMk/>
            <pc:sldMk cId="3162780761" sldId="268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15.651" v="1271"/>
          <ac:spMkLst>
            <pc:docMk/>
            <pc:sldMk cId="3162780761" sldId="268"/>
            <ac:spMk id="5" creationId="{620C3FEC-AF81-EEC4-F7C2-4B2A92E24063}"/>
          </ac:spMkLst>
        </pc:spChg>
        <pc:spChg chg="add del mod">
          <ac:chgData name="Sharma, Manish" userId="d4bcff80-902f-469f-8804-49d017044515" providerId="ADAL" clId="{1FC791C7-91AD-43E7-A007-94E2D99AF4A6}" dt="2023-05-08T14:17:20.075" v="188" actId="478"/>
          <ac:spMkLst>
            <pc:docMk/>
            <pc:sldMk cId="3162780761" sldId="268"/>
            <ac:spMk id="6" creationId="{152F9D4B-9B43-A377-D497-D07307A70CBB}"/>
          </ac:spMkLst>
        </pc:spChg>
        <pc:spChg chg="add mod">
          <ac:chgData name="Sharma, Manish" userId="d4bcff80-902f-469f-8804-49d017044515" providerId="ADAL" clId="{1FC791C7-91AD-43E7-A007-94E2D99AF4A6}" dt="2023-05-08T14:21:56.941" v="388" actId="255"/>
          <ac:spMkLst>
            <pc:docMk/>
            <pc:sldMk cId="3162780761" sldId="268"/>
            <ac:spMk id="7" creationId="{3BB3FBB1-4BB2-B71F-5533-2EA9859F029E}"/>
          </ac:spMkLst>
        </pc:spChg>
        <pc:spChg chg="add mod">
          <ac:chgData name="Sharma, Manish" userId="d4bcff80-902f-469f-8804-49d017044515" providerId="ADAL" clId="{1FC791C7-91AD-43E7-A007-94E2D99AF4A6}" dt="2023-05-08T14:22:07.583" v="392" actId="14100"/>
          <ac:spMkLst>
            <pc:docMk/>
            <pc:sldMk cId="3162780761" sldId="268"/>
            <ac:spMk id="10" creationId="{D1DC4E70-7114-3E2B-9536-DB4F95A8E360}"/>
          </ac:spMkLst>
        </pc:spChg>
        <pc:spChg chg="add mod">
          <ac:chgData name="Sharma, Manish" userId="d4bcff80-902f-469f-8804-49d017044515" providerId="ADAL" clId="{1FC791C7-91AD-43E7-A007-94E2D99AF4A6}" dt="2023-05-08T14:18:06.159" v="201" actId="1076"/>
          <ac:spMkLst>
            <pc:docMk/>
            <pc:sldMk cId="3162780761" sldId="268"/>
            <ac:spMk id="11" creationId="{601EF1DC-5586-7810-657F-0DEF4D807697}"/>
          </ac:spMkLst>
        </pc:spChg>
        <pc:picChg chg="add mod">
          <ac:chgData name="Sharma, Manish" userId="d4bcff80-902f-469f-8804-49d017044515" providerId="ADAL" clId="{1FC791C7-91AD-43E7-A007-94E2D99AF4A6}" dt="2023-05-08T14:17:56.242" v="197" actId="1076"/>
          <ac:picMkLst>
            <pc:docMk/>
            <pc:sldMk cId="3162780761" sldId="268"/>
            <ac:picMk id="8" creationId="{DD2B1ECD-2E48-7A67-8DF6-FA0CA8CC0F1F}"/>
          </ac:picMkLst>
        </pc:picChg>
        <pc:picChg chg="add mod">
          <ac:chgData name="Sharma, Manish" userId="d4bcff80-902f-469f-8804-49d017044515" providerId="ADAL" clId="{1FC791C7-91AD-43E7-A007-94E2D99AF4A6}" dt="2023-05-08T14:18:02.676" v="200" actId="1076"/>
          <ac:picMkLst>
            <pc:docMk/>
            <pc:sldMk cId="3162780761" sldId="268"/>
            <ac:picMk id="9" creationId="{CCD44BF1-D435-9389-6911-D6BEF0306328}"/>
          </ac:picMkLst>
        </pc:picChg>
        <pc:picChg chg="add mod">
          <ac:chgData name="Sharma, Manish" userId="d4bcff80-902f-469f-8804-49d017044515" providerId="ADAL" clId="{1FC791C7-91AD-43E7-A007-94E2D99AF4A6}" dt="2023-05-08T14:19:27.948" v="346"/>
          <ac:picMkLst>
            <pc:docMk/>
            <pc:sldMk cId="3162780761" sldId="268"/>
            <ac:picMk id="12" creationId="{401534B5-534B-BDAB-F989-CE2FD8D22104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4:50:22.148" v="1273"/>
        <pc:sldMkLst>
          <pc:docMk/>
          <pc:sldMk cId="1688323754" sldId="269"/>
        </pc:sldMkLst>
        <pc:spChg chg="del">
          <ac:chgData name="Sharma, Manish" userId="d4bcff80-902f-469f-8804-49d017044515" providerId="ADAL" clId="{1FC791C7-91AD-43E7-A007-94E2D99AF4A6}" dt="2023-05-08T14:19:44.696" v="349" actId="478"/>
          <ac:spMkLst>
            <pc:docMk/>
            <pc:sldMk cId="1688323754" sldId="269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22.148" v="1273"/>
          <ac:spMkLst>
            <pc:docMk/>
            <pc:sldMk cId="1688323754" sldId="269"/>
            <ac:spMk id="5" creationId="{620C3FEC-AF81-EEC4-F7C2-4B2A92E24063}"/>
          </ac:spMkLst>
        </pc:spChg>
        <pc:spChg chg="mod">
          <ac:chgData name="Sharma, Manish" userId="d4bcff80-902f-469f-8804-49d017044515" providerId="ADAL" clId="{1FC791C7-91AD-43E7-A007-94E2D99AF4A6}" dt="2023-05-08T14:27:43.595" v="638" actId="404"/>
          <ac:spMkLst>
            <pc:docMk/>
            <pc:sldMk cId="1688323754" sldId="269"/>
            <ac:spMk id="6" creationId="{5F3CA279-15CD-85E5-0BC6-BF49AD68A33E}"/>
          </ac:spMkLst>
        </pc:spChg>
        <pc:spChg chg="add mod">
          <ac:chgData name="Sharma, Manish" userId="d4bcff80-902f-469f-8804-49d017044515" providerId="ADAL" clId="{1FC791C7-91AD-43E7-A007-94E2D99AF4A6}" dt="2023-05-08T14:47:34.125" v="1221" actId="1036"/>
          <ac:spMkLst>
            <pc:docMk/>
            <pc:sldMk cId="1688323754" sldId="269"/>
            <ac:spMk id="8" creationId="{3776FED7-E8E1-B542-A864-AE4BC0AC1AF9}"/>
          </ac:spMkLst>
        </pc:spChg>
        <pc:spChg chg="mod">
          <ac:chgData name="Sharma, Manish" userId="d4bcff80-902f-469f-8804-49d017044515" providerId="ADAL" clId="{1FC791C7-91AD-43E7-A007-94E2D99AF4A6}" dt="2023-05-08T14:47:37.102" v="1231" actId="1036"/>
          <ac:spMkLst>
            <pc:docMk/>
            <pc:sldMk cId="1688323754" sldId="269"/>
            <ac:spMk id="15" creationId="{AE2951DC-C93A-3C34-8C70-40FF26639F61}"/>
          </ac:spMkLst>
        </pc:spChg>
        <pc:spChg chg="add del mod">
          <ac:chgData name="Sharma, Manish" userId="d4bcff80-902f-469f-8804-49d017044515" providerId="ADAL" clId="{1FC791C7-91AD-43E7-A007-94E2D99AF4A6}" dt="2023-05-08T14:24:40.825" v="454" actId="478"/>
          <ac:spMkLst>
            <pc:docMk/>
            <pc:sldMk cId="1688323754" sldId="269"/>
            <ac:spMk id="18" creationId="{F9B8D465-8FAB-3C5A-D4C9-C7323D998E99}"/>
          </ac:spMkLst>
        </pc:spChg>
        <pc:spChg chg="add mod">
          <ac:chgData name="Sharma, Manish" userId="d4bcff80-902f-469f-8804-49d017044515" providerId="ADAL" clId="{1FC791C7-91AD-43E7-A007-94E2D99AF4A6}" dt="2023-05-08T14:47:40.109" v="1241" actId="1036"/>
          <ac:spMkLst>
            <pc:docMk/>
            <pc:sldMk cId="1688323754" sldId="269"/>
            <ac:spMk id="19" creationId="{1183B82A-8CA1-1785-B9E5-68DB4F712EA4}"/>
          </ac:spMkLst>
        </pc:spChg>
        <pc:spChg chg="add mod">
          <ac:chgData name="Sharma, Manish" userId="d4bcff80-902f-469f-8804-49d017044515" providerId="ADAL" clId="{1FC791C7-91AD-43E7-A007-94E2D99AF4A6}" dt="2023-05-08T14:30:12.196" v="749" actId="14100"/>
          <ac:spMkLst>
            <pc:docMk/>
            <pc:sldMk cId="1688323754" sldId="269"/>
            <ac:spMk id="20" creationId="{CDE7E03A-4817-E53B-049B-E924278386F1}"/>
          </ac:spMkLst>
        </pc:spChg>
        <pc:spChg chg="add mod">
          <ac:chgData name="Sharma, Manish" userId="d4bcff80-902f-469f-8804-49d017044515" providerId="ADAL" clId="{1FC791C7-91AD-43E7-A007-94E2D99AF4A6}" dt="2023-05-08T14:47:21.056" v="1194" actId="113"/>
          <ac:spMkLst>
            <pc:docMk/>
            <pc:sldMk cId="1688323754" sldId="269"/>
            <ac:spMk id="23" creationId="{52D5076C-7C74-2B4C-6B60-B3A9633491F6}"/>
          </ac:spMkLst>
        </pc:spChg>
        <pc:grpChg chg="add mod">
          <ac:chgData name="Sharma, Manish" userId="d4bcff80-902f-469f-8804-49d017044515" providerId="ADAL" clId="{1FC791C7-91AD-43E7-A007-94E2D99AF4A6}" dt="2023-05-08T14:28:29.961" v="702" actId="14100"/>
          <ac:grpSpMkLst>
            <pc:docMk/>
            <pc:sldMk cId="1688323754" sldId="269"/>
            <ac:grpSpMk id="9" creationId="{D40D198C-05C4-54A4-8C72-EC63E43666AA}"/>
          </ac:grpSpMkLst>
        </pc:grpChg>
        <pc:grpChg chg="add mod">
          <ac:chgData name="Sharma, Manish" userId="d4bcff80-902f-469f-8804-49d017044515" providerId="ADAL" clId="{1FC791C7-91AD-43E7-A007-94E2D99AF4A6}" dt="2023-05-08T14:27:54.362" v="651" actId="1038"/>
          <ac:grpSpMkLst>
            <pc:docMk/>
            <pc:sldMk cId="1688323754" sldId="269"/>
            <ac:grpSpMk id="13" creationId="{678F955B-781D-1607-472E-D1A1EF909E41}"/>
          </ac:grpSpMkLst>
        </pc:grpChg>
        <pc:grpChg chg="add mod">
          <ac:chgData name="Sharma, Manish" userId="d4bcff80-902f-469f-8804-49d017044515" providerId="ADAL" clId="{1FC791C7-91AD-43E7-A007-94E2D99AF4A6}" dt="2023-05-08T14:26:52.857" v="598" actId="1035"/>
          <ac:grpSpMkLst>
            <pc:docMk/>
            <pc:sldMk cId="1688323754" sldId="269"/>
            <ac:grpSpMk id="21" creationId="{4BB30BF8-6F07-2708-F89E-F0152A48A02C}"/>
          </ac:grpSpMkLst>
        </pc:grpChg>
        <pc:grpChg chg="add mod">
          <ac:chgData name="Sharma, Manish" userId="d4bcff80-902f-469f-8804-49d017044515" providerId="ADAL" clId="{1FC791C7-91AD-43E7-A007-94E2D99AF4A6}" dt="2023-05-08T14:28:49.546" v="705"/>
          <ac:grpSpMkLst>
            <pc:docMk/>
            <pc:sldMk cId="1688323754" sldId="269"/>
            <ac:grpSpMk id="22" creationId="{8023D861-828D-9239-3F37-120E75DFE585}"/>
          </ac:grpSpMkLst>
        </pc:grpChg>
        <pc:picChg chg="add mod">
          <ac:chgData name="Sharma, Manish" userId="d4bcff80-902f-469f-8804-49d017044515" providerId="ADAL" clId="{1FC791C7-91AD-43E7-A007-94E2D99AF4A6}" dt="2023-05-08T14:19:44.941" v="350"/>
          <ac:picMkLst>
            <pc:docMk/>
            <pc:sldMk cId="1688323754" sldId="269"/>
            <ac:picMk id="2" creationId="{C25895EB-80AC-1A03-F9CA-3C2436F71FF5}"/>
          </ac:picMkLst>
        </pc:picChg>
        <pc:picChg chg="add mod">
          <ac:chgData name="Sharma, Manish" userId="d4bcff80-902f-469f-8804-49d017044515" providerId="ADAL" clId="{1FC791C7-91AD-43E7-A007-94E2D99AF4A6}" dt="2023-05-08T14:26:46.476" v="587" actId="164"/>
          <ac:picMkLst>
            <pc:docMk/>
            <pc:sldMk cId="1688323754" sldId="269"/>
            <ac:picMk id="7" creationId="{CC1DE363-A384-E35A-4217-A323F5A44407}"/>
          </ac:picMkLst>
        </pc:picChg>
        <pc:picChg chg="mod">
          <ac:chgData name="Sharma, Manish" userId="d4bcff80-902f-469f-8804-49d017044515" providerId="ADAL" clId="{1FC791C7-91AD-43E7-A007-94E2D99AF4A6}" dt="2023-05-08T14:28:29.961" v="702" actId="14100"/>
          <ac:picMkLst>
            <pc:docMk/>
            <pc:sldMk cId="1688323754" sldId="269"/>
            <ac:picMk id="10" creationId="{3C0D2852-EB63-0B1C-86D8-0182ED332513}"/>
          </ac:picMkLst>
        </pc:picChg>
        <pc:picChg chg="mod">
          <ac:chgData name="Sharma, Manish" userId="d4bcff80-902f-469f-8804-49d017044515" providerId="ADAL" clId="{1FC791C7-91AD-43E7-A007-94E2D99AF4A6}" dt="2023-05-08T14:28:29.961" v="702" actId="14100"/>
          <ac:picMkLst>
            <pc:docMk/>
            <pc:sldMk cId="1688323754" sldId="269"/>
            <ac:picMk id="11" creationId="{B9EA3572-34FF-FFB0-BD9F-6BB712A95F9F}"/>
          </ac:picMkLst>
        </pc:picChg>
        <pc:picChg chg="mod">
          <ac:chgData name="Sharma, Manish" userId="d4bcff80-902f-469f-8804-49d017044515" providerId="ADAL" clId="{1FC791C7-91AD-43E7-A007-94E2D99AF4A6}" dt="2023-05-08T14:28:29.961" v="702" actId="14100"/>
          <ac:picMkLst>
            <pc:docMk/>
            <pc:sldMk cId="1688323754" sldId="269"/>
            <ac:picMk id="12" creationId="{5EA56727-4ED3-9D96-9491-32F5D5E72890}"/>
          </ac:picMkLst>
        </pc:picChg>
        <pc:picChg chg="mod">
          <ac:chgData name="Sharma, Manish" userId="d4bcff80-902f-469f-8804-49d017044515" providerId="ADAL" clId="{1FC791C7-91AD-43E7-A007-94E2D99AF4A6}" dt="2023-05-08T14:25:55.536" v="501" actId="1076"/>
          <ac:picMkLst>
            <pc:docMk/>
            <pc:sldMk cId="1688323754" sldId="269"/>
            <ac:picMk id="14" creationId="{EAF7367B-289E-6D51-2C66-67194D593230}"/>
          </ac:picMkLst>
        </pc:picChg>
        <pc:picChg chg="add mod ord">
          <ac:chgData name="Sharma, Manish" userId="d4bcff80-902f-469f-8804-49d017044515" providerId="ADAL" clId="{1FC791C7-91AD-43E7-A007-94E2D99AF4A6}" dt="2023-05-08T14:28:49.546" v="705"/>
          <ac:picMkLst>
            <pc:docMk/>
            <pc:sldMk cId="1688323754" sldId="269"/>
            <ac:picMk id="16" creationId="{A8FDF4D4-2C1C-4591-BA7A-2B1AFE19DC5C}"/>
          </ac:picMkLst>
        </pc:picChg>
        <pc:picChg chg="add mod">
          <ac:chgData name="Sharma, Manish" userId="d4bcff80-902f-469f-8804-49d017044515" providerId="ADAL" clId="{1FC791C7-91AD-43E7-A007-94E2D99AF4A6}" dt="2023-05-08T14:26:39.648" v="586" actId="1076"/>
          <ac:picMkLst>
            <pc:docMk/>
            <pc:sldMk cId="1688323754" sldId="269"/>
            <ac:picMk id="17" creationId="{2C9D8FC6-041F-F54D-E309-F35B9163953B}"/>
          </ac:picMkLst>
        </pc:picChg>
      </pc:sldChg>
      <pc:sldChg chg="addSp delSp modSp mod">
        <pc:chgData name="Sharma, Manish" userId="d4bcff80-902f-469f-8804-49d017044515" providerId="ADAL" clId="{1FC791C7-91AD-43E7-A007-94E2D99AF4A6}" dt="2023-05-08T14:50:25.140" v="1274"/>
        <pc:sldMkLst>
          <pc:docMk/>
          <pc:sldMk cId="4020976594" sldId="270"/>
        </pc:sldMkLst>
        <pc:spChg chg="del">
          <ac:chgData name="Sharma, Manish" userId="d4bcff80-902f-469f-8804-49d017044515" providerId="ADAL" clId="{1FC791C7-91AD-43E7-A007-94E2D99AF4A6}" dt="2023-05-08T14:19:48.599" v="351" actId="478"/>
          <ac:spMkLst>
            <pc:docMk/>
            <pc:sldMk cId="4020976594" sldId="270"/>
            <ac:spMk id="3" creationId="{A836A705-5EC9-3E1C-3CCC-FFA836C95CEA}"/>
          </ac:spMkLst>
        </pc:spChg>
        <pc:spChg chg="mod">
          <ac:chgData name="Sharma, Manish" userId="d4bcff80-902f-469f-8804-49d017044515" providerId="ADAL" clId="{1FC791C7-91AD-43E7-A007-94E2D99AF4A6}" dt="2023-05-08T14:50:25.140" v="1274"/>
          <ac:spMkLst>
            <pc:docMk/>
            <pc:sldMk cId="4020976594" sldId="270"/>
            <ac:spMk id="5" creationId="{620C3FEC-AF81-EEC4-F7C2-4B2A92E24063}"/>
          </ac:spMkLst>
        </pc:spChg>
        <pc:spChg chg="mod">
          <ac:chgData name="Sharma, Manish" userId="d4bcff80-902f-469f-8804-49d017044515" providerId="ADAL" clId="{1FC791C7-91AD-43E7-A007-94E2D99AF4A6}" dt="2023-05-08T14:29:37.292" v="745" actId="404"/>
          <ac:spMkLst>
            <pc:docMk/>
            <pc:sldMk cId="4020976594" sldId="270"/>
            <ac:spMk id="6" creationId="{4CF521AC-7179-4CE7-EE38-B6BEACEDB2C7}"/>
          </ac:spMkLst>
        </pc:spChg>
        <pc:spChg chg="add del mod">
          <ac:chgData name="Sharma, Manish" userId="d4bcff80-902f-469f-8804-49d017044515" providerId="ADAL" clId="{1FC791C7-91AD-43E7-A007-94E2D99AF4A6}" dt="2023-05-08T14:30:04.490" v="748" actId="478"/>
          <ac:spMkLst>
            <pc:docMk/>
            <pc:sldMk cId="4020976594" sldId="270"/>
            <ac:spMk id="8" creationId="{9AB94933-4554-D50C-44BD-B7F0417EEBAC}"/>
          </ac:spMkLst>
        </pc:spChg>
        <pc:spChg chg="add mod">
          <ac:chgData name="Sharma, Manish" userId="d4bcff80-902f-469f-8804-49d017044515" providerId="ADAL" clId="{1FC791C7-91AD-43E7-A007-94E2D99AF4A6}" dt="2023-05-08T14:48:02.607" v="1254" actId="115"/>
          <ac:spMkLst>
            <pc:docMk/>
            <pc:sldMk cId="4020976594" sldId="270"/>
            <ac:spMk id="11" creationId="{1FD1C0E5-7310-C1DF-75F7-B985FD8D4744}"/>
          </ac:spMkLst>
        </pc:spChg>
        <pc:spChg chg="add mod">
          <ac:chgData name="Sharma, Manish" userId="d4bcff80-902f-469f-8804-49d017044515" providerId="ADAL" clId="{1FC791C7-91AD-43E7-A007-94E2D99AF4A6}" dt="2023-05-08T14:47:48.113" v="1250" actId="1035"/>
          <ac:spMkLst>
            <pc:docMk/>
            <pc:sldMk cId="4020976594" sldId="270"/>
            <ac:spMk id="12" creationId="{174CC440-DE42-7CAD-A420-CF5F3554F203}"/>
          </ac:spMkLst>
        </pc:spChg>
        <pc:spChg chg="add mod">
          <ac:chgData name="Sharma, Manish" userId="d4bcff80-902f-469f-8804-49d017044515" providerId="ADAL" clId="{1FC791C7-91AD-43E7-A007-94E2D99AF4A6}" dt="2023-05-08T14:32:50.764" v="814" actId="164"/>
          <ac:spMkLst>
            <pc:docMk/>
            <pc:sldMk cId="4020976594" sldId="270"/>
            <ac:spMk id="13" creationId="{6E42A829-E1C8-0F66-ED08-977A31A88007}"/>
          </ac:spMkLst>
        </pc:spChg>
        <pc:spChg chg="add mod">
          <ac:chgData name="Sharma, Manish" userId="d4bcff80-902f-469f-8804-49d017044515" providerId="ADAL" clId="{1FC791C7-91AD-43E7-A007-94E2D99AF4A6}" dt="2023-05-08T14:47:58.573" v="1253"/>
          <ac:spMkLst>
            <pc:docMk/>
            <pc:sldMk cId="4020976594" sldId="270"/>
            <ac:spMk id="14" creationId="{F910FE3F-3DD3-672B-9CE1-6159F5B6532F}"/>
          </ac:spMkLst>
        </pc:spChg>
        <pc:spChg chg="add mod">
          <ac:chgData name="Sharma, Manish" userId="d4bcff80-902f-469f-8804-49d017044515" providerId="ADAL" clId="{1FC791C7-91AD-43E7-A007-94E2D99AF4A6}" dt="2023-05-08T14:30:16.323" v="750"/>
          <ac:spMkLst>
            <pc:docMk/>
            <pc:sldMk cId="4020976594" sldId="270"/>
            <ac:spMk id="15" creationId="{23291566-A119-152D-57ED-7DFCD930F4D6}"/>
          </ac:spMkLst>
        </pc:spChg>
        <pc:spChg chg="add mod">
          <ac:chgData name="Sharma, Manish" userId="d4bcff80-902f-469f-8804-49d017044515" providerId="ADAL" clId="{1FC791C7-91AD-43E7-A007-94E2D99AF4A6}" dt="2023-05-08T14:48:29.936" v="1267" actId="121"/>
          <ac:spMkLst>
            <pc:docMk/>
            <pc:sldMk cId="4020976594" sldId="270"/>
            <ac:spMk id="16" creationId="{18C11E8C-27C7-2B4C-F91A-479D9A7F8CDF}"/>
          </ac:spMkLst>
        </pc:spChg>
        <pc:spChg chg="add mod">
          <ac:chgData name="Sharma, Manish" userId="d4bcff80-902f-469f-8804-49d017044515" providerId="ADAL" clId="{1FC791C7-91AD-43E7-A007-94E2D99AF4A6}" dt="2023-05-08T14:32:39.997" v="813" actId="693"/>
          <ac:spMkLst>
            <pc:docMk/>
            <pc:sldMk cId="4020976594" sldId="270"/>
            <ac:spMk id="17" creationId="{7ED0A080-98C4-A98C-EA37-6F6287CB5BD7}"/>
          </ac:spMkLst>
        </pc:spChg>
        <pc:grpChg chg="add mod">
          <ac:chgData name="Sharma, Manish" userId="d4bcff80-902f-469f-8804-49d017044515" providerId="ADAL" clId="{1FC791C7-91AD-43E7-A007-94E2D99AF4A6}" dt="2023-05-08T14:32:52.859" v="824" actId="1037"/>
          <ac:grpSpMkLst>
            <pc:docMk/>
            <pc:sldMk cId="4020976594" sldId="270"/>
            <ac:grpSpMk id="18" creationId="{819A0041-BB4A-5A08-38EB-5187537EB3F2}"/>
          </ac:grpSpMkLst>
        </pc:grpChg>
        <pc:picChg chg="add mod">
          <ac:chgData name="Sharma, Manish" userId="d4bcff80-902f-469f-8804-49d017044515" providerId="ADAL" clId="{1FC791C7-91AD-43E7-A007-94E2D99AF4A6}" dt="2023-05-08T14:19:48.956" v="352"/>
          <ac:picMkLst>
            <pc:docMk/>
            <pc:sldMk cId="4020976594" sldId="270"/>
            <ac:picMk id="2" creationId="{C31FE3C5-B255-E309-CCAD-57F91E449F98}"/>
          </ac:picMkLst>
        </pc:picChg>
        <pc:picChg chg="add mod">
          <ac:chgData name="Sharma, Manish" userId="d4bcff80-902f-469f-8804-49d017044515" providerId="ADAL" clId="{1FC791C7-91AD-43E7-A007-94E2D99AF4A6}" dt="2023-05-08T14:30:49.657" v="766" actId="1076"/>
          <ac:picMkLst>
            <pc:docMk/>
            <pc:sldMk cId="4020976594" sldId="270"/>
            <ac:picMk id="7" creationId="{38376D05-F159-E5F3-3319-FC9E814BA609}"/>
          </ac:picMkLst>
        </pc:picChg>
        <pc:picChg chg="add mod">
          <ac:chgData name="Sharma, Manish" userId="d4bcff80-902f-469f-8804-49d017044515" providerId="ADAL" clId="{1FC791C7-91AD-43E7-A007-94E2D99AF4A6}" dt="2023-05-08T14:32:50.764" v="814" actId="164"/>
          <ac:picMkLst>
            <pc:docMk/>
            <pc:sldMk cId="4020976594" sldId="270"/>
            <ac:picMk id="9" creationId="{50E38F2B-88C5-CD28-9EC9-01AFD7F084D8}"/>
          </ac:picMkLst>
        </pc:picChg>
        <pc:picChg chg="add mod">
          <ac:chgData name="Sharma, Manish" userId="d4bcff80-902f-469f-8804-49d017044515" providerId="ADAL" clId="{1FC791C7-91AD-43E7-A007-94E2D99AF4A6}" dt="2023-05-08T14:31:26.824" v="782" actId="1076"/>
          <ac:picMkLst>
            <pc:docMk/>
            <pc:sldMk cId="4020976594" sldId="270"/>
            <ac:picMk id="10" creationId="{7137AAD0-E577-1032-05FB-DDED32A244A2}"/>
          </ac:picMkLst>
        </pc:picChg>
      </pc:sldChg>
      <pc:sldChg chg="add del ord">
        <pc:chgData name="Sharma, Manish" userId="d4bcff80-902f-469f-8804-49d017044515" providerId="ADAL" clId="{1FC791C7-91AD-43E7-A007-94E2D99AF4A6}" dt="2023-05-08T15:10:03.236" v="1289"/>
        <pc:sldMkLst>
          <pc:docMk/>
          <pc:sldMk cId="2993398412" sldId="271"/>
        </pc:sldMkLst>
      </pc:sldChg>
      <pc:sldChg chg="add del">
        <pc:chgData name="Sharma, Manish" userId="d4bcff80-902f-469f-8804-49d017044515" providerId="ADAL" clId="{1FC791C7-91AD-43E7-A007-94E2D99AF4A6}" dt="2023-05-08T15:09:48.982" v="1284"/>
        <pc:sldMkLst>
          <pc:docMk/>
          <pc:sldMk cId="3754147880" sldId="271"/>
        </pc:sldMkLst>
      </pc:sldChg>
      <pc:sldChg chg="modSp mod">
        <pc:chgData name="Sharma, Manish" userId="d4bcff80-902f-469f-8804-49d017044515" providerId="ADAL" clId="{1FC791C7-91AD-43E7-A007-94E2D99AF4A6}" dt="2023-05-08T15:51:49.406" v="1329" actId="20577"/>
        <pc:sldMkLst>
          <pc:docMk/>
          <pc:sldMk cId="3946927273" sldId="271"/>
        </pc:sldMkLst>
        <pc:spChg chg="mod">
          <ac:chgData name="Sharma, Manish" userId="d4bcff80-902f-469f-8804-49d017044515" providerId="ADAL" clId="{1FC791C7-91AD-43E7-A007-94E2D99AF4A6}" dt="2023-05-08T15:51:49.406" v="1329" actId="20577"/>
          <ac:spMkLst>
            <pc:docMk/>
            <pc:sldMk cId="3946927273" sldId="271"/>
            <ac:spMk id="2" creationId="{285BC5FC-C585-B743-1631-F6BA56AA87BD}"/>
          </ac:spMkLst>
        </pc:spChg>
      </pc:sldChg>
      <pc:sldMasterChg chg="modSp">
        <pc:chgData name="Sharma, Manish" userId="d4bcff80-902f-469f-8804-49d017044515" providerId="ADAL" clId="{1FC791C7-91AD-43E7-A007-94E2D99AF4A6}" dt="2023-05-08T15:13:42.197" v="1294"/>
        <pc:sldMasterMkLst>
          <pc:docMk/>
          <pc:sldMasterMk cId="273916921" sldId="2147483660"/>
        </pc:sldMasterMkLst>
        <pc:picChg chg="mod">
          <ac:chgData name="Sharma, Manish" userId="d4bcff80-902f-469f-8804-49d017044515" providerId="ADAL" clId="{1FC791C7-91AD-43E7-A007-94E2D99AF4A6}" dt="2023-05-08T15:13:42.197" v="1294"/>
          <ac:picMkLst>
            <pc:docMk/>
            <pc:sldMasterMk cId="273916921" sldId="2147483660"/>
            <ac:picMk id="14" creationId="{180DFF96-CBFD-BE49-06A1-72B2C840F2F3}"/>
          </ac:picMkLst>
        </pc:picChg>
      </pc:sldMasterChg>
    </pc:docChg>
  </pc:docChgLst>
  <pc:docChgLst>
    <pc:chgData name="Sharma, Manish" userId="d4bcff80-902f-469f-8804-49d017044515" providerId="ADAL" clId="{2925E27A-9DB4-43FF-AB6D-FA89B4F685BC}"/>
    <pc:docChg chg="modSld">
      <pc:chgData name="Sharma, Manish" userId="d4bcff80-902f-469f-8804-49d017044515" providerId="ADAL" clId="{2925E27A-9DB4-43FF-AB6D-FA89B4F685BC}" dt="2023-06-11T03:43:34.292" v="95" actId="20577"/>
      <pc:docMkLst>
        <pc:docMk/>
      </pc:docMkLst>
      <pc:sldChg chg="modSp mod">
        <pc:chgData name="Sharma, Manish" userId="d4bcff80-902f-469f-8804-49d017044515" providerId="ADAL" clId="{2925E27A-9DB4-43FF-AB6D-FA89B4F685BC}" dt="2023-06-11T03:43:08.504" v="87" actId="20577"/>
        <pc:sldMkLst>
          <pc:docMk/>
          <pc:sldMk cId="607453612" sldId="256"/>
        </pc:sldMkLst>
        <pc:spChg chg="mod">
          <ac:chgData name="Sharma, Manish" userId="d4bcff80-902f-469f-8804-49d017044515" providerId="ADAL" clId="{2925E27A-9DB4-43FF-AB6D-FA89B4F685BC}" dt="2023-06-11T03:43:08.504" v="87" actId="20577"/>
          <ac:spMkLst>
            <pc:docMk/>
            <pc:sldMk cId="607453612" sldId="256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1:55.745" v="75" actId="20577"/>
        <pc:sldMkLst>
          <pc:docMk/>
          <pc:sldMk cId="2536716417" sldId="261"/>
        </pc:sldMkLst>
        <pc:spChg chg="mod">
          <ac:chgData name="Sharma, Manish" userId="d4bcff80-902f-469f-8804-49d017044515" providerId="ADAL" clId="{2925E27A-9DB4-43FF-AB6D-FA89B4F685BC}" dt="2023-06-11T03:41:55.745" v="75" actId="20577"/>
          <ac:spMkLst>
            <pc:docMk/>
            <pc:sldMk cId="2536716417" sldId="261"/>
            <ac:spMk id="3" creationId="{9046321D-4DFA-7CD5-1C74-CE4A75C696CA}"/>
          </ac:spMkLst>
        </pc:spChg>
        <pc:spChg chg="mod">
          <ac:chgData name="Sharma, Manish" userId="d4bcff80-902f-469f-8804-49d017044515" providerId="ADAL" clId="{2925E27A-9DB4-43FF-AB6D-FA89B4F685BC}" dt="2023-06-11T03:37:21.683" v="8" actId="20577"/>
          <ac:spMkLst>
            <pc:docMk/>
            <pc:sldMk cId="2536716417" sldId="261"/>
            <ac:spMk id="6" creationId="{91788AB8-A468-C471-8A86-3C9F2FE8E750}"/>
          </ac:spMkLst>
        </pc:spChg>
        <pc:spChg chg="mod">
          <ac:chgData name="Sharma, Manish" userId="d4bcff80-902f-469f-8804-49d017044515" providerId="ADAL" clId="{2925E27A-9DB4-43FF-AB6D-FA89B4F685BC}" dt="2023-06-11T03:37:27.563" v="17" actId="20577"/>
          <ac:spMkLst>
            <pc:docMk/>
            <pc:sldMk cId="2536716417" sldId="261"/>
            <ac:spMk id="7" creationId="{CA1C2F89-F7C0-CB4E-A6DB-48E3F2C367AF}"/>
          </ac:spMkLst>
        </pc:spChg>
      </pc:sldChg>
      <pc:sldChg chg="modSp mod">
        <pc:chgData name="Sharma, Manish" userId="d4bcff80-902f-469f-8804-49d017044515" providerId="ADAL" clId="{2925E27A-9DB4-43FF-AB6D-FA89B4F685BC}" dt="2023-06-11T03:42:41.024" v="79" actId="20577"/>
        <pc:sldMkLst>
          <pc:docMk/>
          <pc:sldMk cId="2229705584" sldId="262"/>
        </pc:sldMkLst>
        <pc:spChg chg="mod">
          <ac:chgData name="Sharma, Manish" userId="d4bcff80-902f-469f-8804-49d017044515" providerId="ADAL" clId="{2925E27A-9DB4-43FF-AB6D-FA89B4F685BC}" dt="2023-06-11T03:42:41.024" v="79" actId="20577"/>
          <ac:spMkLst>
            <pc:docMk/>
            <pc:sldMk cId="2229705584" sldId="262"/>
            <ac:spMk id="5" creationId="{620C3FEC-AF81-EEC4-F7C2-4B2A92E24063}"/>
          </ac:spMkLst>
        </pc:spChg>
        <pc:spChg chg="mod">
          <ac:chgData name="Sharma, Manish" userId="d4bcff80-902f-469f-8804-49d017044515" providerId="ADAL" clId="{2925E27A-9DB4-43FF-AB6D-FA89B4F685BC}" dt="2023-06-11T03:39:05.146" v="43" actId="20577"/>
          <ac:spMkLst>
            <pc:docMk/>
            <pc:sldMk cId="2229705584" sldId="262"/>
            <ac:spMk id="10" creationId="{273EBB1E-BAE9-1CAF-8E2A-E3BBDE06C2DA}"/>
          </ac:spMkLst>
        </pc:spChg>
      </pc:sldChg>
      <pc:sldChg chg="modSp mod">
        <pc:chgData name="Sharma, Manish" userId="d4bcff80-902f-469f-8804-49d017044515" providerId="ADAL" clId="{2925E27A-9DB4-43FF-AB6D-FA89B4F685BC}" dt="2023-06-11T03:42:46.821" v="81" actId="20577"/>
        <pc:sldMkLst>
          <pc:docMk/>
          <pc:sldMk cId="732286599" sldId="263"/>
        </pc:sldMkLst>
        <pc:spChg chg="mod">
          <ac:chgData name="Sharma, Manish" userId="d4bcff80-902f-469f-8804-49d017044515" providerId="ADAL" clId="{2925E27A-9DB4-43FF-AB6D-FA89B4F685BC}" dt="2023-06-11T03:42:46.821" v="81" actId="20577"/>
          <ac:spMkLst>
            <pc:docMk/>
            <pc:sldMk cId="732286599" sldId="263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2:52.995" v="83" actId="6549"/>
        <pc:sldMkLst>
          <pc:docMk/>
          <pc:sldMk cId="1598445577" sldId="264"/>
        </pc:sldMkLst>
        <pc:spChg chg="mod">
          <ac:chgData name="Sharma, Manish" userId="d4bcff80-902f-469f-8804-49d017044515" providerId="ADAL" clId="{2925E27A-9DB4-43FF-AB6D-FA89B4F685BC}" dt="2023-06-11T03:42:52.995" v="83" actId="6549"/>
          <ac:spMkLst>
            <pc:docMk/>
            <pc:sldMk cId="1598445577" sldId="264"/>
            <ac:spMk id="5" creationId="{620C3FEC-AF81-EEC4-F7C2-4B2A92E24063}"/>
          </ac:spMkLst>
        </pc:spChg>
        <pc:spChg chg="mod">
          <ac:chgData name="Sharma, Manish" userId="d4bcff80-902f-469f-8804-49d017044515" providerId="ADAL" clId="{2925E27A-9DB4-43FF-AB6D-FA89B4F685BC}" dt="2023-06-11T03:39:18.163" v="52" actId="20577"/>
          <ac:spMkLst>
            <pc:docMk/>
            <pc:sldMk cId="1598445577" sldId="264"/>
            <ac:spMk id="7" creationId="{67D98FE0-76D2-319B-C35C-90D631C35C62}"/>
          </ac:spMkLst>
        </pc:spChg>
      </pc:sldChg>
      <pc:sldChg chg="modSp mod">
        <pc:chgData name="Sharma, Manish" userId="d4bcff80-902f-469f-8804-49d017044515" providerId="ADAL" clId="{2925E27A-9DB4-43FF-AB6D-FA89B4F685BC}" dt="2023-06-11T03:42:58.580" v="85" actId="20577"/>
        <pc:sldMkLst>
          <pc:docMk/>
          <pc:sldMk cId="448056080" sldId="266"/>
        </pc:sldMkLst>
        <pc:spChg chg="mod">
          <ac:chgData name="Sharma, Manish" userId="d4bcff80-902f-469f-8804-49d017044515" providerId="ADAL" clId="{2925E27A-9DB4-43FF-AB6D-FA89B4F685BC}" dt="2023-06-11T03:42:58.580" v="85" actId="20577"/>
          <ac:spMkLst>
            <pc:docMk/>
            <pc:sldMk cId="448056080" sldId="266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3:19.209" v="91" actId="20577"/>
        <pc:sldMkLst>
          <pc:docMk/>
          <pc:sldMk cId="439408648" sldId="267"/>
        </pc:sldMkLst>
        <pc:spChg chg="mod">
          <ac:chgData name="Sharma, Manish" userId="d4bcff80-902f-469f-8804-49d017044515" providerId="ADAL" clId="{2925E27A-9DB4-43FF-AB6D-FA89B4F685BC}" dt="2023-06-11T03:43:19.209" v="91" actId="20577"/>
          <ac:spMkLst>
            <pc:docMk/>
            <pc:sldMk cId="439408648" sldId="267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3:13.705" v="89" actId="20577"/>
        <pc:sldMkLst>
          <pc:docMk/>
          <pc:sldMk cId="3162780761" sldId="268"/>
        </pc:sldMkLst>
        <pc:spChg chg="mod">
          <ac:chgData name="Sharma, Manish" userId="d4bcff80-902f-469f-8804-49d017044515" providerId="ADAL" clId="{2925E27A-9DB4-43FF-AB6D-FA89B4F685BC}" dt="2023-06-11T03:43:13.705" v="89" actId="20577"/>
          <ac:spMkLst>
            <pc:docMk/>
            <pc:sldMk cId="3162780761" sldId="268"/>
            <ac:spMk id="5" creationId="{620C3FEC-AF81-EEC4-F7C2-4B2A92E24063}"/>
          </ac:spMkLst>
        </pc:spChg>
        <pc:spChg chg="mod">
          <ac:chgData name="Sharma, Manish" userId="d4bcff80-902f-469f-8804-49d017044515" providerId="ADAL" clId="{2925E27A-9DB4-43FF-AB6D-FA89B4F685BC}" dt="2023-06-11T03:38:48.311" v="34" actId="20577"/>
          <ac:spMkLst>
            <pc:docMk/>
            <pc:sldMk cId="3162780761" sldId="268"/>
            <ac:spMk id="7" creationId="{3BB3FBB1-4BB2-B71F-5533-2EA9859F029E}"/>
          </ac:spMkLst>
        </pc:spChg>
      </pc:sldChg>
      <pc:sldChg chg="modSp mod">
        <pc:chgData name="Sharma, Manish" userId="d4bcff80-902f-469f-8804-49d017044515" providerId="ADAL" clId="{2925E27A-9DB4-43FF-AB6D-FA89B4F685BC}" dt="2023-06-11T03:43:34.292" v="95" actId="20577"/>
        <pc:sldMkLst>
          <pc:docMk/>
          <pc:sldMk cId="1688323754" sldId="269"/>
        </pc:sldMkLst>
        <pc:spChg chg="mod">
          <ac:chgData name="Sharma, Manish" userId="d4bcff80-902f-469f-8804-49d017044515" providerId="ADAL" clId="{2925E27A-9DB4-43FF-AB6D-FA89B4F685BC}" dt="2023-06-11T03:43:34.292" v="95" actId="20577"/>
          <ac:spMkLst>
            <pc:docMk/>
            <pc:sldMk cId="1688323754" sldId="269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3:28.395" v="93" actId="20577"/>
        <pc:sldMkLst>
          <pc:docMk/>
          <pc:sldMk cId="4020976594" sldId="270"/>
        </pc:sldMkLst>
        <pc:spChg chg="mod">
          <ac:chgData name="Sharma, Manish" userId="d4bcff80-902f-469f-8804-49d017044515" providerId="ADAL" clId="{2925E27A-9DB4-43FF-AB6D-FA89B4F685BC}" dt="2023-06-11T03:43:28.395" v="93" actId="20577"/>
          <ac:spMkLst>
            <pc:docMk/>
            <pc:sldMk cId="4020976594" sldId="270"/>
            <ac:spMk id="5" creationId="{620C3FEC-AF81-EEC4-F7C2-4B2A92E24063}"/>
          </ac:spMkLst>
        </pc:spChg>
      </pc:sldChg>
      <pc:sldChg chg="modSp mod">
        <pc:chgData name="Sharma, Manish" userId="d4bcff80-902f-469f-8804-49d017044515" providerId="ADAL" clId="{2925E27A-9DB4-43FF-AB6D-FA89B4F685BC}" dt="2023-06-11T03:42:24.219" v="77" actId="20577"/>
        <pc:sldMkLst>
          <pc:docMk/>
          <pc:sldMk cId="3946927273" sldId="271"/>
        </pc:sldMkLst>
        <pc:spChg chg="mod">
          <ac:chgData name="Sharma, Manish" userId="d4bcff80-902f-469f-8804-49d017044515" providerId="ADAL" clId="{2925E27A-9DB4-43FF-AB6D-FA89B4F685BC}" dt="2023-06-11T03:40:08.430" v="73" actId="20577"/>
          <ac:spMkLst>
            <pc:docMk/>
            <pc:sldMk cId="3946927273" sldId="271"/>
            <ac:spMk id="2" creationId="{285BC5FC-C585-B743-1631-F6BA56AA87BD}"/>
          </ac:spMkLst>
        </pc:spChg>
        <pc:spChg chg="mod">
          <ac:chgData name="Sharma, Manish" userId="d4bcff80-902f-469f-8804-49d017044515" providerId="ADAL" clId="{2925E27A-9DB4-43FF-AB6D-FA89B4F685BC}" dt="2023-06-11T03:42:24.219" v="77" actId="20577"/>
          <ac:spMkLst>
            <pc:docMk/>
            <pc:sldMk cId="3946927273" sldId="271"/>
            <ac:spMk id="3" creationId="{D51AB4DC-58D5-C4A4-6BF9-8102961E9BDB}"/>
          </ac:spMkLst>
        </pc:spChg>
      </pc:sldChg>
    </pc:docChg>
  </pc:docChgLst>
  <pc:docChgLst>
    <pc:chgData name="Sharma, Manish" userId="d4bcff80-902f-469f-8804-49d017044515" providerId="ADAL" clId="{060F5D12-887A-487D-B44E-0AFA73F1F00B}"/>
    <pc:docChg chg="delSld delMainMaster delSection modSection">
      <pc:chgData name="Sharma, Manish" userId="d4bcff80-902f-469f-8804-49d017044515" providerId="ADAL" clId="{060F5D12-887A-487D-B44E-0AFA73F1F00B}" dt="2023-06-11T03:46:24.940" v="3" actId="17846"/>
      <pc:docMkLst>
        <pc:docMk/>
      </pc:docMkLst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607453612" sldId="256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2536716417" sldId="261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2229705584" sldId="262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732286599" sldId="263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1598445577" sldId="264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448056080" sldId="266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439408648" sldId="267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3162780761" sldId="268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1688323754" sldId="269"/>
        </pc:sldMkLst>
      </pc:sldChg>
      <pc:sldChg chg="del">
        <pc:chgData name="Sharma, Manish" userId="d4bcff80-902f-469f-8804-49d017044515" providerId="ADAL" clId="{060F5D12-887A-487D-B44E-0AFA73F1F00B}" dt="2023-06-11T03:46:03.839" v="0" actId="47"/>
        <pc:sldMkLst>
          <pc:docMk/>
          <pc:sldMk cId="4020976594" sldId="270"/>
        </pc:sldMkLst>
      </pc:sldChg>
      <pc:sldMasterChg chg="del delSldLayout">
        <pc:chgData name="Sharma, Manish" userId="d4bcff80-902f-469f-8804-49d017044515" providerId="ADAL" clId="{060F5D12-887A-487D-B44E-0AFA73F1F00B}" dt="2023-06-11T03:46:03.839" v="0" actId="47"/>
        <pc:sldMasterMkLst>
          <pc:docMk/>
          <pc:sldMasterMk cId="979918917" sldId="2147483648"/>
        </pc:sldMasterMkLst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2026471083" sldId="2147483649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1333895022" sldId="2147483650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4058015144" sldId="2147483651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663638054" sldId="2147483652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2959806585" sldId="2147483653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3855353581" sldId="2147483654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1428433510" sldId="2147483655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2866319647" sldId="2147483656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3054567290" sldId="2147483657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15995418" sldId="2147483658"/>
          </pc:sldLayoutMkLst>
        </pc:sldLayoutChg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979918917" sldId="2147483648"/>
            <pc:sldLayoutMk cId="73028389" sldId="2147483659"/>
          </pc:sldLayoutMkLst>
        </pc:sldLayoutChg>
      </pc:sldMasterChg>
      <pc:sldMasterChg chg="delSldLayout">
        <pc:chgData name="Sharma, Manish" userId="d4bcff80-902f-469f-8804-49d017044515" providerId="ADAL" clId="{060F5D12-887A-487D-B44E-0AFA73F1F00B}" dt="2023-06-11T03:46:03.839" v="0" actId="47"/>
        <pc:sldMasterMkLst>
          <pc:docMk/>
          <pc:sldMasterMk cId="273916921" sldId="2147483660"/>
        </pc:sldMasterMkLst>
        <pc:sldLayoutChg chg="del">
          <pc:chgData name="Sharma, Manish" userId="d4bcff80-902f-469f-8804-49d017044515" providerId="ADAL" clId="{060F5D12-887A-487D-B44E-0AFA73F1F00B}" dt="2023-06-11T03:46:03.839" v="0" actId="47"/>
          <pc:sldLayoutMkLst>
            <pc:docMk/>
            <pc:sldMasterMk cId="273916921" sldId="2147483660"/>
            <pc:sldLayoutMk cId="2314241752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9118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042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8273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590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7526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3883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1218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4166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7555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6913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564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theme" Target="../theme/theme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" action="ppaction://noaction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" action="ppaction://noaction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063B0D44-6EA0-FFA6-3359-A320674042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C3FEA3-6BAE-FA8E-D75D-E3A60451C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73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P3.2-360</a:t>
            </a:r>
            <a:endParaRPr kumimoji="0" lang="en-A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and Validation of Coincidence Analysis/Quantification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Software for Gamma-gamma Coincidence Counting</a:t>
            </a:r>
            <a:endParaRPr kumimoji="0" lang="en-A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Manish Sharma, Jonathan Burnett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Pacific Northwest National Laboratory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85BC5FC-C585-B743-1631-F6BA56AA87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441" y="1179268"/>
                <a:ext cx="5974425" cy="3835863"/>
              </a:xfrm>
              <a:prstGeom prst="rect">
                <a:avLst/>
              </a:prstGeom>
            </p:spPr>
            <p:txBody>
              <a:bodyPr/>
              <a:lstStyle>
                <a:lvl1pPr marL="252027" indent="-252027" algn="l" defTabSz="1008111" rtl="0" eaLnBrk="1" latinLnBrk="0" hangingPunct="1">
                  <a:lnSpc>
                    <a:spcPct val="90000"/>
                  </a:lnSpc>
                  <a:spcBef>
                    <a:spcPts val="1102"/>
                  </a:spcBef>
                  <a:buFont typeface="Arial" panose="020B0604020202020204" pitchFamily="34" charset="0"/>
                  <a:buChar char="•"/>
                  <a:defRPr sz="308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5608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646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60139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220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6419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68249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72305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76361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780417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84474" indent="-252027" algn="l" defTabSz="1008111" rtl="0" eaLnBrk="1" latinLnBrk="0" hangingPunct="1">
                  <a:lnSpc>
                    <a:spcPct val="90000"/>
                  </a:lnSpc>
                  <a:spcBef>
                    <a:spcPts val="551"/>
                  </a:spcBef>
                  <a:buFont typeface="Arial" panose="020B0604020202020204" pitchFamily="34" charset="0"/>
                  <a:buChar char="•"/>
                  <a:defRPr sz="198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110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Multidetector Systems: Promising Application in Radionuclide (RN) Monitoring (in IMS)</a:t>
                </a:r>
              </a:p>
              <a:p>
                <a:pPr marL="756085" marR="0" lvl="1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Superior detection efficiency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γ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Coincidence signatures ; Operationally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resilient</a:t>
                </a: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1102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RN Stations utilize High-resolution Gamma Spectrometry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for particulate radionuclides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marL="756085" marR="0" lvl="1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551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Such as: </a:t>
                </a:r>
                <a:r>
                  <a: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140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La, </a:t>
                </a:r>
                <a:r>
                  <a: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140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Ba, </a:t>
                </a:r>
                <a:r>
                  <a: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134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Cs, </a:t>
                </a:r>
                <a:r>
                  <a:rPr kumimoji="0" 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137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Cs, etc.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Data analysis/quantification significantly complex </a:t>
                </a: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This work: </a:t>
                </a:r>
              </a:p>
              <a:p>
                <a:pPr marL="756085" marR="0" lvl="1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A Sophisticated coincidence analysis/quantification software</a:t>
                </a:r>
              </a:p>
              <a:p>
                <a:pPr marL="756085" marR="0" lvl="1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Arial" panose="020B0604020202020204" pitchFamily="34" charset="0"/>
                  </a:rPr>
                  <a:t>Development, optimization, validation of software</a:t>
                </a:r>
              </a:p>
              <a:p>
                <a:pPr marL="252027" marR="0" lvl="0" indent="-252027" algn="l" defTabSz="1008111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285BC5FC-C585-B743-1631-F6BA56AA8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41" y="1179268"/>
                <a:ext cx="5974425" cy="3835863"/>
              </a:xfrm>
              <a:prstGeom prst="rect">
                <a:avLst/>
              </a:prstGeom>
              <a:blipFill>
                <a:blip r:embed="rId2"/>
                <a:stretch>
                  <a:fillRect l="-612" t="-1429" r="-1224" b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0A1E2A1-7629-83BE-5671-256B5CD02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10" y="-98537"/>
            <a:ext cx="1168513" cy="11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10A6015-BE4E-F9BC-18C1-1E9348E63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8037" y="448935"/>
            <a:ext cx="825378" cy="2316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E69B225-4D04-88A3-9FAE-F1C0EF0551C4}"/>
              </a:ext>
            </a:extLst>
          </p:cNvPr>
          <p:cNvGrpSpPr/>
          <p:nvPr/>
        </p:nvGrpSpPr>
        <p:grpSpPr>
          <a:xfrm>
            <a:off x="8185884" y="1179268"/>
            <a:ext cx="3711272" cy="2751533"/>
            <a:chOff x="453350" y="3550598"/>
            <a:chExt cx="4215446" cy="31253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3A3C82-F005-487A-5948-16362994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350" y="3550598"/>
              <a:ext cx="4161831" cy="30899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ABEF95-C786-8C2C-C680-60157246B449}"/>
                </a:ext>
              </a:extLst>
            </p:cNvPr>
            <p:cNvSpPr txBox="1"/>
            <p:nvPr/>
          </p:nvSpPr>
          <p:spPr>
            <a:xfrm>
              <a:off x="3641517" y="5994230"/>
              <a:ext cx="1027279" cy="681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Windows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Python (3.7)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Genie-2000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9327DB7-A3CB-08BC-0E6E-B9F5CA9873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90902" y="3958261"/>
              <a:ext cx="2763062" cy="2873570"/>
            </p:xfrm>
            <a:graphic>
              <a:graphicData uri="http://schemas.openxmlformats.org/drawingml/2006/table">
                <a:tbl>
                  <a:tblPr bandRow="1">
                    <a:tableStyleId>{0E3FDE45-AF77-4B5C-9715-49D594BDF05E}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1609073664"/>
                        </a:ext>
                      </a:extLst>
                    </a:gridCol>
                    <a:gridCol w="87224">
                      <a:extLst>
                        <a:ext uri="{9D8B030D-6E8A-4147-A177-3AD203B41FA5}">
                          <a16:colId xmlns:a16="http://schemas.microsoft.com/office/drawing/2014/main" val="726762776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2953726267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3215829373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2160467287"/>
                        </a:ext>
                      </a:extLst>
                    </a:gridCol>
                  </a:tblGrid>
                  <a:tr h="211612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Radionuclide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6128" marR="86128" marT="43064" marB="43064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8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𝛜</m:t>
                                    </m:r>
                                  </m:e>
                                  <m:sub>
                                    <m:r>
                                      <a:rPr lang="en-US" sz="800" b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𝛄𝛄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6128" marR="86128" marT="43064" marB="43064" anchor="ctr">
                        <a:lnB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800" b="1" smtClean="0">
                                  <a:effectLst/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US" sz="800" b="1" dirty="0">
                              <a:effectLst/>
                            </a:rPr>
                            <a:t> (%)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6128" marR="86128" marT="43064" marB="43064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46299028"/>
                      </a:ext>
                    </a:extLst>
                  </a:tr>
                  <a:tr h="1659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Experiment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58738" marR="0" indent="-58738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Simulated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838728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 dirty="0">
                              <a:effectLst/>
                            </a:rPr>
                            <a:t>60</a:t>
                          </a:r>
                          <a:r>
                            <a:rPr lang="en-US" sz="800" dirty="0">
                              <a:effectLst/>
                            </a:rPr>
                            <a:t>Co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6.5E-4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6.3E-4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2017019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88</a:t>
                          </a:r>
                          <a:r>
                            <a:rPr lang="en-US" sz="800">
                              <a:effectLst/>
                            </a:rPr>
                            <a:t>Y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5.6E-4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5.6E-4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30526543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99</a:t>
                          </a:r>
                          <a:r>
                            <a:rPr lang="en-US" sz="800">
                              <a:effectLst/>
                            </a:rPr>
                            <a:t>Mo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3.7E-4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3.7E-4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0.8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718447348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132</a:t>
                          </a:r>
                          <a:r>
                            <a:rPr lang="en-US" sz="800">
                              <a:effectLst/>
                            </a:rPr>
                            <a:t>Te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3.3E-3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3.2E-3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4293989016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Ba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4.9E-4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4.9E-4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0.5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495252780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La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26451409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103</a:t>
                          </a:r>
                          <a:r>
                            <a:rPr lang="en-US" sz="800">
                              <a:effectLst/>
                            </a:rPr>
                            <a:t>Ru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2.7E-5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2.8E-5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074981729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143</a:t>
                          </a:r>
                          <a:r>
                            <a:rPr lang="en-US" sz="800">
                              <a:effectLst/>
                            </a:rPr>
                            <a:t>Ce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1.1E-3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1.1E-3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616383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La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77945009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42</a:t>
                          </a:r>
                          <a:r>
                            <a:rPr lang="en-US" sz="800">
                              <a:effectLst/>
                            </a:rPr>
                            <a:t>K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6.8E-6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6.5E-6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942885667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97</a:t>
                          </a:r>
                          <a:r>
                            <a:rPr lang="en-US" sz="800">
                              <a:effectLst/>
                            </a:rPr>
                            <a:t>Zr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1.7E-5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1.7E-5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1708089006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132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2.2E-4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2.2E-4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781126031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133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3.4E-5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3.3E-5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0.8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099853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131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4.8E-4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4.9E-4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965510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 dirty="0">
                              <a:effectLst/>
                            </a:rPr>
                            <a:t>153</a:t>
                          </a:r>
                          <a:r>
                            <a:rPr lang="en-US" sz="800" dirty="0">
                              <a:effectLst/>
                            </a:rPr>
                            <a:t>Sm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7.0E-4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7.0E-4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0.4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184874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19327DB7-A3CB-08BC-0E6E-B9F5CA98738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90902" y="3958261"/>
              <a:ext cx="2763062" cy="2873570"/>
            </p:xfrm>
            <a:graphic>
              <a:graphicData uri="http://schemas.openxmlformats.org/drawingml/2006/table">
                <a:tbl>
                  <a:tblPr bandRow="1">
                    <a:tableStyleId>{0E3FDE45-AF77-4B5C-9715-49D594BDF05E}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1609073664"/>
                        </a:ext>
                      </a:extLst>
                    </a:gridCol>
                    <a:gridCol w="87224">
                      <a:extLst>
                        <a:ext uri="{9D8B030D-6E8A-4147-A177-3AD203B41FA5}">
                          <a16:colId xmlns:a16="http://schemas.microsoft.com/office/drawing/2014/main" val="726762776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2953726267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3215829373"/>
                        </a:ext>
                      </a:extLst>
                    </a:gridCol>
                    <a:gridCol w="648106">
                      <a:extLst>
                        <a:ext uri="{9D8B030D-6E8A-4147-A177-3AD203B41FA5}">
                          <a16:colId xmlns:a16="http://schemas.microsoft.com/office/drawing/2014/main" val="2160467287"/>
                        </a:ext>
                      </a:extLst>
                    </a:gridCol>
                  </a:tblGrid>
                  <a:tr h="21801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Radionuclide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86128" marR="86128" marT="43064" marB="43064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128" marR="86128" marT="43064" marB="43064" anchor="ctr">
                        <a:lnB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3380" t="-2778" r="-50235" b="-123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6128" marR="86128" marT="43064" marB="43064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28302" t="-1587" r="-943" b="-6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6299028"/>
                      </a:ext>
                    </a:extLst>
                  </a:tr>
                  <a:tr h="16597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Experiment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58738" marR="0" indent="-58738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="1" dirty="0">
                              <a:effectLst/>
                            </a:rPr>
                            <a:t>Simulated</a:t>
                          </a:r>
                          <a:endParaRPr lang="en-US" sz="8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3175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7838728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 dirty="0">
                              <a:effectLst/>
                            </a:rPr>
                            <a:t>60</a:t>
                          </a:r>
                          <a:r>
                            <a:rPr lang="en-US" sz="800" dirty="0">
                              <a:effectLst/>
                            </a:rPr>
                            <a:t>Co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6.5E-4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6.3E-4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T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32017019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88</a:t>
                          </a:r>
                          <a:r>
                            <a:rPr lang="en-US" sz="800">
                              <a:effectLst/>
                            </a:rPr>
                            <a:t>Y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5.6E-4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5.6E-4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30526543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99</a:t>
                          </a:r>
                          <a:r>
                            <a:rPr lang="en-US" sz="800">
                              <a:effectLst/>
                            </a:rPr>
                            <a:t>Mo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3.7E-4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3.7E-4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0.8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718447348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132</a:t>
                          </a:r>
                          <a:r>
                            <a:rPr lang="en-US" sz="800">
                              <a:effectLst/>
                            </a:rPr>
                            <a:t>Te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3.3E-3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3.2E-3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4293989016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Ba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4.9E-4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4.9E-4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0.5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495252780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La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26451409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103</a:t>
                          </a:r>
                          <a:r>
                            <a:rPr lang="en-US" sz="800">
                              <a:effectLst/>
                            </a:rPr>
                            <a:t>Ru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2.7E-5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2.8E-5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074981729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143</a:t>
                          </a:r>
                          <a:r>
                            <a:rPr lang="en-US" sz="800">
                              <a:effectLst/>
                            </a:rPr>
                            <a:t>Ce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1.1E-3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1.1E-3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2616383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140</a:t>
                          </a:r>
                          <a:r>
                            <a:rPr lang="en-US" sz="800">
                              <a:effectLst/>
                            </a:rPr>
                            <a:t>La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2.6E-4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2.6E-4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77945009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42</a:t>
                          </a:r>
                          <a:r>
                            <a:rPr lang="en-US" sz="800">
                              <a:effectLst/>
                            </a:rPr>
                            <a:t>K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6.8E-6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6.5E-6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942885667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97</a:t>
                          </a:r>
                          <a:r>
                            <a:rPr lang="en-US" sz="800">
                              <a:effectLst/>
                            </a:rPr>
                            <a:t>Zr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1.7E-5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1.7E-5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1708089006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132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2.2E-4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2.2E-4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0.2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781126031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133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3.4E-5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3.3E-5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0.8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0998534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>
                              <a:effectLst/>
                            </a:rPr>
                            <a:t>131</a:t>
                          </a:r>
                          <a:r>
                            <a:rPr lang="en-US" sz="800">
                              <a:effectLst/>
                            </a:rPr>
                            <a:t>I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>
                              <a:effectLst/>
                            </a:rPr>
                            <a:t>4.8E-4</a:t>
                          </a:r>
                          <a:endParaRPr lang="en-US" sz="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4.9E-4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1.0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/>
                    </a:tc>
                    <a:extLst>
                      <a:ext uri="{0D108BD9-81ED-4DB2-BD59-A6C34878D82A}">
                        <a16:rowId xmlns:a16="http://schemas.microsoft.com/office/drawing/2014/main" val="39655102"/>
                      </a:ext>
                    </a:extLst>
                  </a:tr>
                  <a:tr h="165972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baseline="30000" dirty="0">
                              <a:effectLst/>
                            </a:rPr>
                            <a:t>153</a:t>
                          </a:r>
                          <a:r>
                            <a:rPr lang="en-US" sz="800" dirty="0">
                              <a:effectLst/>
                            </a:rPr>
                            <a:t>Sm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101600" algn="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tabLst>
                              <a:tab pos="228600" algn="l"/>
                              <a:tab pos="457200" algn="l"/>
                              <a:tab pos="685800" algn="l"/>
                            </a:tabLst>
                          </a:pPr>
                          <a:r>
                            <a:rPr lang="en-US" sz="800" dirty="0">
                              <a:effectLst/>
                            </a:rPr>
                            <a:t>7.0E-4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7.0E-4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en-US" sz="800" dirty="0">
                              <a:effectLst/>
                            </a:rPr>
                            <a:t>0.4</a:t>
                          </a:r>
                          <a:endParaRPr lang="en-US" sz="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0912" marR="30912" marT="0" marB="0" anchor="ctr">
                        <a:lnB w="12700" cap="flat" cmpd="sng" algn="ctr">
                          <a:solidFill>
                            <a:schemeClr val="accent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184874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62A6A86-DDE5-CB1D-1B75-F1C0B9D909B6}"/>
              </a:ext>
            </a:extLst>
          </p:cNvPr>
          <p:cNvSpPr txBox="1"/>
          <p:nvPr/>
        </p:nvSpPr>
        <p:spPr>
          <a:xfrm>
            <a:off x="6632917" y="5269802"/>
            <a:ext cx="215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Validation of Detection Probabilities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33FB6C-485F-AC45-DE84-9F88BED7E430}"/>
              </a:ext>
            </a:extLst>
          </p:cNvPr>
          <p:cNvGrpSpPr/>
          <p:nvPr/>
        </p:nvGrpSpPr>
        <p:grpSpPr>
          <a:xfrm>
            <a:off x="2130652" y="4966213"/>
            <a:ext cx="3754973" cy="1865618"/>
            <a:chOff x="-2479134" y="3116675"/>
            <a:chExt cx="3754973" cy="186561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CB67BF-4829-4001-25C2-9D1116AEB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809" b="666"/>
            <a:stretch/>
          </p:blipFill>
          <p:spPr bwMode="auto">
            <a:xfrm>
              <a:off x="-1208687" y="3116675"/>
              <a:ext cx="2484526" cy="186561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9BCCFA-510C-72D1-7292-7FBB160E5E07}"/>
                </a:ext>
              </a:extLst>
            </p:cNvPr>
            <p:cNvSpPr txBox="1"/>
            <p:nvPr/>
          </p:nvSpPr>
          <p:spPr>
            <a:xfrm>
              <a:off x="-2479134" y="3777168"/>
              <a:ext cx="1378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Performance Optimization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7E48A0-BD57-63C8-5449-D59B30F0F634}"/>
              </a:ext>
            </a:extLst>
          </p:cNvPr>
          <p:cNvSpPr txBox="1"/>
          <p:nvPr/>
        </p:nvSpPr>
        <p:spPr>
          <a:xfrm>
            <a:off x="6517812" y="2211913"/>
            <a:ext cx="1803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 of Coincidence Analysis Software </a:t>
            </a:r>
          </a:p>
        </p:txBody>
      </p:sp>
    </p:spTree>
    <p:extLst>
      <p:ext uri="{BB962C8B-B14F-4D97-AF65-F5344CB8AC3E}">
        <p14:creationId xmlns:p14="http://schemas.microsoft.com/office/powerpoint/2010/main" val="39469272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177</Words>
  <Application>Microsoft Office PowerPoint</Application>
  <PresentationFormat>Widescreen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Custom Design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Sharma, Manish</cp:lastModifiedBy>
  <cp:revision>42</cp:revision>
  <cp:lastPrinted>2023-05-10T16:23:48Z</cp:lastPrinted>
  <dcterms:created xsi:type="dcterms:W3CDTF">2023-04-18T13:25:54Z</dcterms:created>
  <dcterms:modified xsi:type="dcterms:W3CDTF">2023-06-11T03:46:29Z</dcterms:modified>
</cp:coreProperties>
</file>