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8" r:id="rId5"/>
    <p:sldId id="267" r:id="rId6"/>
    <p:sldId id="269" r:id="rId7"/>
    <p:sldId id="270" r:id="rId8"/>
    <p:sldId id="262" r:id="rId9"/>
    <p:sldId id="263" r:id="rId10"/>
    <p:sldId id="264" r:id="rId11"/>
    <p:sldId id="266" r:id="rId12"/>
  </p:sldIdLst>
  <p:sldSz cx="12192000" cy="6858000"/>
  <p:notesSz cx="9296400" cy="70104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ster - Opening/Cover Slide" id="{3F57730A-5715-AC46-A105-BB04A9144E5D}">
          <p14:sldIdLst>
            <p14:sldId id="261"/>
          </p14:sldIdLst>
        </p14:section>
        <p14:section name="Presentation Template" id="{D3474E28-4AA6-E748-B496-81F08868819A}">
          <p14:sldIdLst>
            <p14:sldId id="256"/>
            <p14:sldId id="268"/>
            <p14:sldId id="267"/>
            <p14:sldId id="269"/>
            <p14:sldId id="270"/>
            <p14:sldId id="262"/>
            <p14:sldId id="263"/>
            <p14:sldId id="264"/>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5E27A-9DB4-43FF-AB6D-FA89B4F685BC}" v="13" dt="2023-06-11T03:39:42.513"/>
  </p1510:revLst>
</p1510:revInfo>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35" autoAdjust="0"/>
    <p:restoredTop sz="94685"/>
  </p:normalViewPr>
  <p:slideViewPr>
    <p:cSldViewPr snapToGrid="0">
      <p:cViewPr varScale="1">
        <p:scale>
          <a:sx n="79" d="100"/>
          <a:sy n="79" d="100"/>
        </p:scale>
        <p:origin x="235" y="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ma, Manish" userId="d4bcff80-902f-469f-8804-49d017044515" providerId="ADAL" clId="{1FC791C7-91AD-43E7-A007-94E2D99AF4A6}"/>
    <pc:docChg chg="undo custSel addSld delSld modSld sldOrd modMainMaster addSection modSection">
      <pc:chgData name="Sharma, Manish" userId="d4bcff80-902f-469f-8804-49d017044515" providerId="ADAL" clId="{1FC791C7-91AD-43E7-A007-94E2D99AF4A6}" dt="2023-05-10T16:23:55.599" v="1374" actId="13926"/>
      <pc:docMkLst>
        <pc:docMk/>
      </pc:docMkLst>
      <pc:sldChg chg="addSp delSp modSp mod">
        <pc:chgData name="Sharma, Manish" userId="d4bcff80-902f-469f-8804-49d017044515" providerId="ADAL" clId="{1FC791C7-91AD-43E7-A007-94E2D99AF4A6}" dt="2023-05-08T14:50:11.636" v="1270"/>
        <pc:sldMkLst>
          <pc:docMk/>
          <pc:sldMk cId="607453612" sldId="256"/>
        </pc:sldMkLst>
        <pc:spChg chg="del">
          <ac:chgData name="Sharma, Manish" userId="d4bcff80-902f-469f-8804-49d017044515" providerId="ADAL" clId="{1FC791C7-91AD-43E7-A007-94E2D99AF4A6}" dt="2023-05-08T14:19:05.623" v="338" actId="478"/>
          <ac:spMkLst>
            <pc:docMk/>
            <pc:sldMk cId="607453612" sldId="256"/>
            <ac:spMk id="3" creationId="{A836A705-5EC9-3E1C-3CCC-FFA836C95CEA}"/>
          </ac:spMkLst>
        </pc:spChg>
        <pc:spChg chg="mod">
          <ac:chgData name="Sharma, Manish" userId="d4bcff80-902f-469f-8804-49d017044515" providerId="ADAL" clId="{1FC791C7-91AD-43E7-A007-94E2D99AF4A6}" dt="2023-05-08T14:50:11.636" v="1270"/>
          <ac:spMkLst>
            <pc:docMk/>
            <pc:sldMk cId="607453612" sldId="256"/>
            <ac:spMk id="5" creationId="{620C3FEC-AF81-EEC4-F7C2-4B2A92E24063}"/>
          </ac:spMkLst>
        </pc:spChg>
        <pc:picChg chg="add mod">
          <ac:chgData name="Sharma, Manish" userId="d4bcff80-902f-469f-8804-49d017044515" providerId="ADAL" clId="{1FC791C7-91AD-43E7-A007-94E2D99AF4A6}" dt="2023-05-08T14:19:17.951" v="344" actId="1076"/>
          <ac:picMkLst>
            <pc:docMk/>
            <pc:sldMk cId="607453612" sldId="256"/>
            <ac:picMk id="6" creationId="{D09ECD12-2E2A-3DA0-E755-1C21991D6C75}"/>
          </ac:picMkLst>
        </pc:picChg>
      </pc:sldChg>
      <pc:sldChg chg="addSp modSp mod">
        <pc:chgData name="Sharma, Manish" userId="d4bcff80-902f-469f-8804-49d017044515" providerId="ADAL" clId="{1FC791C7-91AD-43E7-A007-94E2D99AF4A6}" dt="2023-05-10T16:23:55.599" v="1374" actId="13926"/>
        <pc:sldMkLst>
          <pc:docMk/>
          <pc:sldMk cId="2536716417" sldId="261"/>
        </pc:sldMkLst>
        <pc:spChg chg="mod">
          <ac:chgData name="Sharma, Manish" userId="d4bcff80-902f-469f-8804-49d017044515" providerId="ADAL" clId="{1FC791C7-91AD-43E7-A007-94E2D99AF4A6}" dt="2023-05-08T14:45:35.149" v="1085" actId="20577"/>
          <ac:spMkLst>
            <pc:docMk/>
            <pc:sldMk cId="2536716417" sldId="261"/>
            <ac:spMk id="2" creationId="{6A554C68-8F60-5BAE-2899-01FF4F782708}"/>
          </ac:spMkLst>
        </pc:spChg>
        <pc:spChg chg="mod">
          <ac:chgData name="Sharma, Manish" userId="d4bcff80-902f-469f-8804-49d017044515" providerId="ADAL" clId="{1FC791C7-91AD-43E7-A007-94E2D99AF4A6}" dt="2023-05-08T14:49:55.567" v="1269" actId="20577"/>
          <ac:spMkLst>
            <pc:docMk/>
            <pc:sldMk cId="2536716417" sldId="261"/>
            <ac:spMk id="3" creationId="{9046321D-4DFA-7CD5-1C74-CE4A75C696CA}"/>
          </ac:spMkLst>
        </pc:spChg>
        <pc:spChg chg="mod">
          <ac:chgData name="Sharma, Manish" userId="d4bcff80-902f-469f-8804-49d017044515" providerId="ADAL" clId="{1FC791C7-91AD-43E7-A007-94E2D99AF4A6}" dt="2023-05-10T16:23:55.599" v="1374" actId="13926"/>
          <ac:spMkLst>
            <pc:docMk/>
            <pc:sldMk cId="2536716417" sldId="261"/>
            <ac:spMk id="4" creationId="{1F0ECAE0-79BD-21CF-C96D-4DD448C0663E}"/>
          </ac:spMkLst>
        </pc:spChg>
        <pc:spChg chg="mod">
          <ac:chgData name="Sharma, Manish" userId="d4bcff80-902f-469f-8804-49d017044515" providerId="ADAL" clId="{1FC791C7-91AD-43E7-A007-94E2D99AF4A6}" dt="2023-05-08T15:52:08.219" v="1338" actId="20577"/>
          <ac:spMkLst>
            <pc:docMk/>
            <pc:sldMk cId="2536716417" sldId="261"/>
            <ac:spMk id="6" creationId="{91788AB8-A468-C471-8A86-3C9F2FE8E750}"/>
          </ac:spMkLst>
        </pc:spChg>
        <pc:spChg chg="add mod">
          <ac:chgData name="Sharma, Manish" userId="d4bcff80-902f-469f-8804-49d017044515" providerId="ADAL" clId="{1FC791C7-91AD-43E7-A007-94E2D99AF4A6}" dt="2023-05-08T15:19:18.324" v="1314" actId="1076"/>
          <ac:spMkLst>
            <pc:docMk/>
            <pc:sldMk cId="2536716417" sldId="261"/>
            <ac:spMk id="8" creationId="{DB33C860-4318-7307-DA27-BAE6E1A79FFB}"/>
          </ac:spMkLst>
        </pc:spChg>
      </pc:sldChg>
      <pc:sldChg chg="addSp delSp modSp mod">
        <pc:chgData name="Sharma, Manish" userId="d4bcff80-902f-469f-8804-49d017044515" providerId="ADAL" clId="{1FC791C7-91AD-43E7-A007-94E2D99AF4A6}" dt="2023-05-08T15:53:15.517" v="1370" actId="20577"/>
        <pc:sldMkLst>
          <pc:docMk/>
          <pc:sldMk cId="2229705584" sldId="262"/>
        </pc:sldMkLst>
        <pc:spChg chg="mod">
          <ac:chgData name="Sharma, Manish" userId="d4bcff80-902f-469f-8804-49d017044515" providerId="ADAL" clId="{1FC791C7-91AD-43E7-A007-94E2D99AF4A6}" dt="2023-05-08T14:33:54.878" v="860" actId="404"/>
          <ac:spMkLst>
            <pc:docMk/>
            <pc:sldMk cId="2229705584" sldId="262"/>
            <ac:spMk id="2" creationId="{46089E85-C1D4-F8EB-8947-E04EDEBE8A24}"/>
          </ac:spMkLst>
        </pc:spChg>
        <pc:spChg chg="del">
          <ac:chgData name="Sharma, Manish" userId="d4bcff80-902f-469f-8804-49d017044515" providerId="ADAL" clId="{1FC791C7-91AD-43E7-A007-94E2D99AF4A6}" dt="2023-05-08T14:19:52.375" v="353" actId="478"/>
          <ac:spMkLst>
            <pc:docMk/>
            <pc:sldMk cId="2229705584" sldId="262"/>
            <ac:spMk id="3" creationId="{A836A705-5EC9-3E1C-3CCC-FFA836C95CEA}"/>
          </ac:spMkLst>
        </pc:spChg>
        <pc:spChg chg="mod">
          <ac:chgData name="Sharma, Manish" userId="d4bcff80-902f-469f-8804-49d017044515" providerId="ADAL" clId="{1FC791C7-91AD-43E7-A007-94E2D99AF4A6}" dt="2023-05-08T14:50:28.340" v="1275"/>
          <ac:spMkLst>
            <pc:docMk/>
            <pc:sldMk cId="2229705584" sldId="262"/>
            <ac:spMk id="5" creationId="{620C3FEC-AF81-EEC4-F7C2-4B2A92E24063}"/>
          </ac:spMkLst>
        </pc:spChg>
        <pc:spChg chg="add mod">
          <ac:chgData name="Sharma, Manish" userId="d4bcff80-902f-469f-8804-49d017044515" providerId="ADAL" clId="{1FC791C7-91AD-43E7-A007-94E2D99AF4A6}" dt="2023-05-08T15:53:15.517" v="1370" actId="20577"/>
          <ac:spMkLst>
            <pc:docMk/>
            <pc:sldMk cId="2229705584" sldId="262"/>
            <ac:spMk id="10" creationId="{273EBB1E-BAE9-1CAF-8E2A-E3BBDE06C2DA}"/>
          </ac:spMkLst>
        </pc:spChg>
        <pc:picChg chg="add mod">
          <ac:chgData name="Sharma, Manish" userId="d4bcff80-902f-469f-8804-49d017044515" providerId="ADAL" clId="{1FC791C7-91AD-43E7-A007-94E2D99AF4A6}" dt="2023-05-08T14:19:53.485" v="354"/>
          <ac:picMkLst>
            <pc:docMk/>
            <pc:sldMk cId="2229705584" sldId="262"/>
            <ac:picMk id="6" creationId="{5C3B0E5E-0BD6-C554-BBF5-C04FC8D55D04}"/>
          </ac:picMkLst>
        </pc:picChg>
        <pc:picChg chg="add mod">
          <ac:chgData name="Sharma, Manish" userId="d4bcff80-902f-469f-8804-49d017044515" providerId="ADAL" clId="{1FC791C7-91AD-43E7-A007-94E2D99AF4A6}" dt="2023-05-08T14:34:56.938" v="882" actId="14100"/>
          <ac:picMkLst>
            <pc:docMk/>
            <pc:sldMk cId="2229705584" sldId="262"/>
            <ac:picMk id="7" creationId="{A1161CDD-9FCC-5D01-434E-D5C546C5A453}"/>
          </ac:picMkLst>
        </pc:picChg>
        <pc:picChg chg="add mod">
          <ac:chgData name="Sharma, Manish" userId="d4bcff80-902f-469f-8804-49d017044515" providerId="ADAL" clId="{1FC791C7-91AD-43E7-A007-94E2D99AF4A6}" dt="2023-05-08T14:34:52.314" v="881" actId="14100"/>
          <ac:picMkLst>
            <pc:docMk/>
            <pc:sldMk cId="2229705584" sldId="262"/>
            <ac:picMk id="8" creationId="{1A88FD13-8C84-AAE3-E966-351B80096791}"/>
          </ac:picMkLst>
        </pc:picChg>
        <pc:picChg chg="add mod">
          <ac:chgData name="Sharma, Manish" userId="d4bcff80-902f-469f-8804-49d017044515" providerId="ADAL" clId="{1FC791C7-91AD-43E7-A007-94E2D99AF4A6}" dt="2023-05-08T14:34:45.706" v="879" actId="1076"/>
          <ac:picMkLst>
            <pc:docMk/>
            <pc:sldMk cId="2229705584" sldId="262"/>
            <ac:picMk id="9" creationId="{6968D9AF-1F2C-AC3C-8780-096561FA40CF}"/>
          </ac:picMkLst>
        </pc:picChg>
      </pc:sldChg>
      <pc:sldChg chg="addSp delSp modSp mod">
        <pc:chgData name="Sharma, Manish" userId="d4bcff80-902f-469f-8804-49d017044515" providerId="ADAL" clId="{1FC791C7-91AD-43E7-A007-94E2D99AF4A6}" dt="2023-05-08T14:50:31.254" v="1276"/>
        <pc:sldMkLst>
          <pc:docMk/>
          <pc:sldMk cId="732286599" sldId="263"/>
        </pc:sldMkLst>
        <pc:spChg chg="mod">
          <ac:chgData name="Sharma, Manish" userId="d4bcff80-902f-469f-8804-49d017044515" providerId="ADAL" clId="{1FC791C7-91AD-43E7-A007-94E2D99AF4A6}" dt="2023-05-08T14:35:41.163" v="906" actId="20577"/>
          <ac:spMkLst>
            <pc:docMk/>
            <pc:sldMk cId="732286599" sldId="263"/>
            <ac:spMk id="2" creationId="{46089E85-C1D4-F8EB-8947-E04EDEBE8A24}"/>
          </ac:spMkLst>
        </pc:spChg>
        <pc:spChg chg="del">
          <ac:chgData name="Sharma, Manish" userId="d4bcff80-902f-469f-8804-49d017044515" providerId="ADAL" clId="{1FC791C7-91AD-43E7-A007-94E2D99AF4A6}" dt="2023-05-08T14:19:57.559" v="355" actId="478"/>
          <ac:spMkLst>
            <pc:docMk/>
            <pc:sldMk cId="732286599" sldId="263"/>
            <ac:spMk id="3" creationId="{A836A705-5EC9-3E1C-3CCC-FFA836C95CEA}"/>
          </ac:spMkLst>
        </pc:spChg>
        <pc:spChg chg="mod">
          <ac:chgData name="Sharma, Manish" userId="d4bcff80-902f-469f-8804-49d017044515" providerId="ADAL" clId="{1FC791C7-91AD-43E7-A007-94E2D99AF4A6}" dt="2023-05-08T14:50:31.254" v="1276"/>
          <ac:spMkLst>
            <pc:docMk/>
            <pc:sldMk cId="732286599" sldId="263"/>
            <ac:spMk id="5" creationId="{620C3FEC-AF81-EEC4-F7C2-4B2A92E24063}"/>
          </ac:spMkLst>
        </pc:spChg>
        <pc:spChg chg="add mod">
          <ac:chgData name="Sharma, Manish" userId="d4bcff80-902f-469f-8804-49d017044515" providerId="ADAL" clId="{1FC791C7-91AD-43E7-A007-94E2D99AF4A6}" dt="2023-05-08T14:39:10.972" v="953" actId="1076"/>
          <ac:spMkLst>
            <pc:docMk/>
            <pc:sldMk cId="732286599" sldId="263"/>
            <ac:spMk id="9" creationId="{4B75C647-D856-9977-073B-C1ADEC664EB1}"/>
          </ac:spMkLst>
        </pc:spChg>
        <pc:spChg chg="add mod">
          <ac:chgData name="Sharma, Manish" userId="d4bcff80-902f-469f-8804-49d017044515" providerId="ADAL" clId="{1FC791C7-91AD-43E7-A007-94E2D99AF4A6}" dt="2023-05-08T14:35:26.587" v="888" actId="1076"/>
          <ac:spMkLst>
            <pc:docMk/>
            <pc:sldMk cId="732286599" sldId="263"/>
            <ac:spMk id="10" creationId="{B296D56F-A3E6-8F43-15C9-89E5F83A0A75}"/>
          </ac:spMkLst>
        </pc:spChg>
        <pc:graphicFrameChg chg="add mod modGraphic">
          <ac:chgData name="Sharma, Manish" userId="d4bcff80-902f-469f-8804-49d017044515" providerId="ADAL" clId="{1FC791C7-91AD-43E7-A007-94E2D99AF4A6}" dt="2023-05-08T14:43:29.533" v="1007" actId="572"/>
          <ac:graphicFrameMkLst>
            <pc:docMk/>
            <pc:sldMk cId="732286599" sldId="263"/>
            <ac:graphicFrameMk id="7" creationId="{07DEECAA-0960-4A7D-9D73-09B236299715}"/>
          </ac:graphicFrameMkLst>
        </pc:graphicFrameChg>
        <pc:picChg chg="add mod">
          <ac:chgData name="Sharma, Manish" userId="d4bcff80-902f-469f-8804-49d017044515" providerId="ADAL" clId="{1FC791C7-91AD-43E7-A007-94E2D99AF4A6}" dt="2023-05-08T14:19:57.871" v="356"/>
          <ac:picMkLst>
            <pc:docMk/>
            <pc:sldMk cId="732286599" sldId="263"/>
            <ac:picMk id="6" creationId="{EE2B5C6F-000C-55AF-7350-921D2A5DF794}"/>
          </ac:picMkLst>
        </pc:picChg>
        <pc:picChg chg="add mod">
          <ac:chgData name="Sharma, Manish" userId="d4bcff80-902f-469f-8804-49d017044515" providerId="ADAL" clId="{1FC791C7-91AD-43E7-A007-94E2D99AF4A6}" dt="2023-05-08T14:39:10.972" v="953" actId="1076"/>
          <ac:picMkLst>
            <pc:docMk/>
            <pc:sldMk cId="732286599" sldId="263"/>
            <ac:picMk id="8" creationId="{1246FC94-CD05-D2EC-FE5D-C7349E8C878E}"/>
          </ac:picMkLst>
        </pc:picChg>
      </pc:sldChg>
      <pc:sldChg chg="addSp delSp modSp mod">
        <pc:chgData name="Sharma, Manish" userId="d4bcff80-902f-469f-8804-49d017044515" providerId="ADAL" clId="{1FC791C7-91AD-43E7-A007-94E2D99AF4A6}" dt="2023-05-08T15:16:08.163" v="1295" actId="20577"/>
        <pc:sldMkLst>
          <pc:docMk/>
          <pc:sldMk cId="1598445577" sldId="264"/>
        </pc:sldMkLst>
        <pc:spChg chg="mod">
          <ac:chgData name="Sharma, Manish" userId="d4bcff80-902f-469f-8804-49d017044515" providerId="ADAL" clId="{1FC791C7-91AD-43E7-A007-94E2D99AF4A6}" dt="2023-05-08T15:16:08.163" v="1295" actId="20577"/>
          <ac:spMkLst>
            <pc:docMk/>
            <pc:sldMk cId="1598445577" sldId="264"/>
            <ac:spMk id="2" creationId="{46089E85-C1D4-F8EB-8947-E04EDEBE8A24}"/>
          </ac:spMkLst>
        </pc:spChg>
        <pc:spChg chg="del">
          <ac:chgData name="Sharma, Manish" userId="d4bcff80-902f-469f-8804-49d017044515" providerId="ADAL" clId="{1FC791C7-91AD-43E7-A007-94E2D99AF4A6}" dt="2023-05-08T14:20:01.816" v="357" actId="478"/>
          <ac:spMkLst>
            <pc:docMk/>
            <pc:sldMk cId="1598445577" sldId="264"/>
            <ac:spMk id="3" creationId="{A836A705-5EC9-3E1C-3CCC-FFA836C95CEA}"/>
          </ac:spMkLst>
        </pc:spChg>
        <pc:spChg chg="mod">
          <ac:chgData name="Sharma, Manish" userId="d4bcff80-902f-469f-8804-49d017044515" providerId="ADAL" clId="{1FC791C7-91AD-43E7-A007-94E2D99AF4A6}" dt="2023-05-08T14:50:34.276" v="1277"/>
          <ac:spMkLst>
            <pc:docMk/>
            <pc:sldMk cId="1598445577" sldId="264"/>
            <ac:spMk id="5" creationId="{620C3FEC-AF81-EEC4-F7C2-4B2A92E24063}"/>
          </ac:spMkLst>
        </pc:spChg>
        <pc:spChg chg="add mod">
          <ac:chgData name="Sharma, Manish" userId="d4bcff80-902f-469f-8804-49d017044515" providerId="ADAL" clId="{1FC791C7-91AD-43E7-A007-94E2D99AF4A6}" dt="2023-05-08T14:44:15.644" v="1017" actId="1076"/>
          <ac:spMkLst>
            <pc:docMk/>
            <pc:sldMk cId="1598445577" sldId="264"/>
            <ac:spMk id="7" creationId="{67D98FE0-76D2-319B-C35C-90D631C35C62}"/>
          </ac:spMkLst>
        </pc:spChg>
        <pc:picChg chg="add mod">
          <ac:chgData name="Sharma, Manish" userId="d4bcff80-902f-469f-8804-49d017044515" providerId="ADAL" clId="{1FC791C7-91AD-43E7-A007-94E2D99AF4A6}" dt="2023-05-08T14:20:02.236" v="358"/>
          <ac:picMkLst>
            <pc:docMk/>
            <pc:sldMk cId="1598445577" sldId="264"/>
            <ac:picMk id="6" creationId="{9DB5D39F-3349-0E6D-F940-D6333336BB31}"/>
          </ac:picMkLst>
        </pc:picChg>
      </pc:sldChg>
      <pc:sldChg chg="addSp delSp modSp mod">
        <pc:chgData name="Sharma, Manish" userId="d4bcff80-902f-469f-8804-49d017044515" providerId="ADAL" clId="{1FC791C7-91AD-43E7-A007-94E2D99AF4A6}" dt="2023-05-08T14:50:49.002" v="1280" actId="478"/>
        <pc:sldMkLst>
          <pc:docMk/>
          <pc:sldMk cId="448056080" sldId="266"/>
        </pc:sldMkLst>
        <pc:spChg chg="del mod">
          <ac:chgData name="Sharma, Manish" userId="d4bcff80-902f-469f-8804-49d017044515" providerId="ADAL" clId="{1FC791C7-91AD-43E7-A007-94E2D99AF4A6}" dt="2023-05-08T14:44:47.277" v="1029" actId="478"/>
          <ac:spMkLst>
            <pc:docMk/>
            <pc:sldMk cId="448056080" sldId="266"/>
            <ac:spMk id="2" creationId="{46089E85-C1D4-F8EB-8947-E04EDEBE8A24}"/>
          </ac:spMkLst>
        </pc:spChg>
        <pc:spChg chg="del">
          <ac:chgData name="Sharma, Manish" userId="d4bcff80-902f-469f-8804-49d017044515" providerId="ADAL" clId="{1FC791C7-91AD-43E7-A007-94E2D99AF4A6}" dt="2023-05-08T14:20:05.545" v="359" actId="478"/>
          <ac:spMkLst>
            <pc:docMk/>
            <pc:sldMk cId="448056080" sldId="266"/>
            <ac:spMk id="3" creationId="{A836A705-5EC9-3E1C-3CCC-FFA836C95CEA}"/>
          </ac:spMkLst>
        </pc:spChg>
        <pc:spChg chg="add del">
          <ac:chgData name="Sharma, Manish" userId="d4bcff80-902f-469f-8804-49d017044515" providerId="ADAL" clId="{1FC791C7-91AD-43E7-A007-94E2D99AF4A6}" dt="2023-05-08T14:50:49.002" v="1280" actId="478"/>
          <ac:spMkLst>
            <pc:docMk/>
            <pc:sldMk cId="448056080" sldId="266"/>
            <ac:spMk id="4" creationId="{9EED6A32-E9F5-68EA-1A82-B384270F05A8}"/>
          </ac:spMkLst>
        </pc:spChg>
        <pc:spChg chg="mod">
          <ac:chgData name="Sharma, Manish" userId="d4bcff80-902f-469f-8804-49d017044515" providerId="ADAL" clId="{1FC791C7-91AD-43E7-A007-94E2D99AF4A6}" dt="2023-05-08T14:50:39.556" v="1278"/>
          <ac:spMkLst>
            <pc:docMk/>
            <pc:sldMk cId="448056080" sldId="266"/>
            <ac:spMk id="5" creationId="{620C3FEC-AF81-EEC4-F7C2-4B2A92E24063}"/>
          </ac:spMkLst>
        </pc:spChg>
        <pc:spChg chg="add mod">
          <ac:chgData name="Sharma, Manish" userId="d4bcff80-902f-469f-8804-49d017044515" providerId="ADAL" clId="{1FC791C7-91AD-43E7-A007-94E2D99AF4A6}" dt="2023-05-08T14:44:43.036" v="1027" actId="1076"/>
          <ac:spMkLst>
            <pc:docMk/>
            <pc:sldMk cId="448056080" sldId="266"/>
            <ac:spMk id="7" creationId="{A21164CD-6776-3556-F4B2-C62445A4118E}"/>
          </ac:spMkLst>
        </pc:spChg>
        <pc:picChg chg="add mod">
          <ac:chgData name="Sharma, Manish" userId="d4bcff80-902f-469f-8804-49d017044515" providerId="ADAL" clId="{1FC791C7-91AD-43E7-A007-94E2D99AF4A6}" dt="2023-05-08T14:20:06.285" v="360"/>
          <ac:picMkLst>
            <pc:docMk/>
            <pc:sldMk cId="448056080" sldId="266"/>
            <ac:picMk id="6" creationId="{89DC1D55-7467-BC65-B7E9-7BE1CF21E957}"/>
          </ac:picMkLst>
        </pc:picChg>
      </pc:sldChg>
      <pc:sldChg chg="addSp delSp modSp mod">
        <pc:chgData name="Sharma, Manish" userId="d4bcff80-902f-469f-8804-49d017044515" providerId="ADAL" clId="{1FC791C7-91AD-43E7-A007-94E2D99AF4A6}" dt="2023-05-08T15:53:02.050" v="1368" actId="1076"/>
        <pc:sldMkLst>
          <pc:docMk/>
          <pc:sldMk cId="439408648" sldId="267"/>
        </pc:sldMkLst>
        <pc:spChg chg="mod">
          <ac:chgData name="Sharma, Manish" userId="d4bcff80-902f-469f-8804-49d017044515" providerId="ADAL" clId="{1FC791C7-91AD-43E7-A007-94E2D99AF4A6}" dt="2023-05-08T14:20:57.162" v="375" actId="115"/>
          <ac:spMkLst>
            <pc:docMk/>
            <pc:sldMk cId="439408648" sldId="267"/>
            <ac:spMk id="2" creationId="{46089E85-C1D4-F8EB-8947-E04EDEBE8A24}"/>
          </ac:spMkLst>
        </pc:spChg>
        <pc:spChg chg="del">
          <ac:chgData name="Sharma, Manish" userId="d4bcff80-902f-469f-8804-49d017044515" providerId="ADAL" clId="{1FC791C7-91AD-43E7-A007-94E2D99AF4A6}" dt="2023-05-08T14:19:39.527" v="347" actId="478"/>
          <ac:spMkLst>
            <pc:docMk/>
            <pc:sldMk cId="439408648" sldId="267"/>
            <ac:spMk id="3" creationId="{A836A705-5EC9-3E1C-3CCC-FFA836C95CEA}"/>
          </ac:spMkLst>
        </pc:spChg>
        <pc:spChg chg="mod">
          <ac:chgData name="Sharma, Manish" userId="d4bcff80-902f-469f-8804-49d017044515" providerId="ADAL" clId="{1FC791C7-91AD-43E7-A007-94E2D99AF4A6}" dt="2023-05-08T14:50:18.980" v="1272"/>
          <ac:spMkLst>
            <pc:docMk/>
            <pc:sldMk cId="439408648" sldId="267"/>
            <ac:spMk id="5" creationId="{620C3FEC-AF81-EEC4-F7C2-4B2A92E24063}"/>
          </ac:spMkLst>
        </pc:spChg>
        <pc:spChg chg="add mod">
          <ac:chgData name="Sharma, Manish" userId="d4bcff80-902f-469f-8804-49d017044515" providerId="ADAL" clId="{1FC791C7-91AD-43E7-A007-94E2D99AF4A6}" dt="2023-05-08T14:25:24.200" v="488" actId="1076"/>
          <ac:spMkLst>
            <pc:docMk/>
            <pc:sldMk cId="439408648" sldId="267"/>
            <ac:spMk id="9" creationId="{9189EA8E-35D4-B3D7-97D8-D34AB9532722}"/>
          </ac:spMkLst>
        </pc:spChg>
        <pc:spChg chg="add mod">
          <ac:chgData name="Sharma, Manish" userId="d4bcff80-902f-469f-8804-49d017044515" providerId="ADAL" clId="{1FC791C7-91AD-43E7-A007-94E2D99AF4A6}" dt="2023-05-08T15:52:37.836" v="1356" actId="14100"/>
          <ac:spMkLst>
            <pc:docMk/>
            <pc:sldMk cId="439408648" sldId="267"/>
            <ac:spMk id="10" creationId="{91E6B5FE-292F-8464-8829-68BDD6D5D7C7}"/>
          </ac:spMkLst>
        </pc:spChg>
        <pc:spChg chg="add mod">
          <ac:chgData name="Sharma, Manish" userId="d4bcff80-902f-469f-8804-49d017044515" providerId="ADAL" clId="{1FC791C7-91AD-43E7-A007-94E2D99AF4A6}" dt="2023-05-08T15:53:02.050" v="1368" actId="1076"/>
          <ac:spMkLst>
            <pc:docMk/>
            <pc:sldMk cId="439408648" sldId="267"/>
            <ac:spMk id="11" creationId="{3560CDF0-1DC1-A29F-8429-9E2ABA3483FC}"/>
          </ac:spMkLst>
        </pc:spChg>
        <pc:picChg chg="add mod">
          <ac:chgData name="Sharma, Manish" userId="d4bcff80-902f-469f-8804-49d017044515" providerId="ADAL" clId="{1FC791C7-91AD-43E7-A007-94E2D99AF4A6}" dt="2023-05-08T14:19:40.303" v="348"/>
          <ac:picMkLst>
            <pc:docMk/>
            <pc:sldMk cId="439408648" sldId="267"/>
            <ac:picMk id="6" creationId="{AB3D6EA3-643E-D1B8-8EE4-064897F30E28}"/>
          </ac:picMkLst>
        </pc:picChg>
        <pc:picChg chg="add mod">
          <ac:chgData name="Sharma, Manish" userId="d4bcff80-902f-469f-8804-49d017044515" providerId="ADAL" clId="{1FC791C7-91AD-43E7-A007-94E2D99AF4A6}" dt="2023-05-08T14:23:25.776" v="437" actId="14100"/>
          <ac:picMkLst>
            <pc:docMk/>
            <pc:sldMk cId="439408648" sldId="267"/>
            <ac:picMk id="7" creationId="{686EADE2-A757-E874-585C-9ADB253B3433}"/>
          </ac:picMkLst>
        </pc:picChg>
        <pc:picChg chg="add mod">
          <ac:chgData name="Sharma, Manish" userId="d4bcff80-902f-469f-8804-49d017044515" providerId="ADAL" clId="{1FC791C7-91AD-43E7-A007-94E2D99AF4A6}" dt="2023-05-08T14:23:53.776" v="450" actId="14100"/>
          <ac:picMkLst>
            <pc:docMk/>
            <pc:sldMk cId="439408648" sldId="267"/>
            <ac:picMk id="8" creationId="{A919DA72-A432-C6E1-D7D8-150960A0E72E}"/>
          </ac:picMkLst>
        </pc:picChg>
      </pc:sldChg>
      <pc:sldChg chg="addSp delSp modSp mod">
        <pc:chgData name="Sharma, Manish" userId="d4bcff80-902f-469f-8804-49d017044515" providerId="ADAL" clId="{1FC791C7-91AD-43E7-A007-94E2D99AF4A6}" dt="2023-05-08T14:50:15.651" v="1271"/>
        <pc:sldMkLst>
          <pc:docMk/>
          <pc:sldMk cId="3162780761" sldId="268"/>
        </pc:sldMkLst>
        <pc:spChg chg="del">
          <ac:chgData name="Sharma, Manish" userId="d4bcff80-902f-469f-8804-49d017044515" providerId="ADAL" clId="{1FC791C7-91AD-43E7-A007-94E2D99AF4A6}" dt="2023-05-08T14:19:27.064" v="345" actId="478"/>
          <ac:spMkLst>
            <pc:docMk/>
            <pc:sldMk cId="3162780761" sldId="268"/>
            <ac:spMk id="3" creationId="{A836A705-5EC9-3E1C-3CCC-FFA836C95CEA}"/>
          </ac:spMkLst>
        </pc:spChg>
        <pc:spChg chg="mod">
          <ac:chgData name="Sharma, Manish" userId="d4bcff80-902f-469f-8804-49d017044515" providerId="ADAL" clId="{1FC791C7-91AD-43E7-A007-94E2D99AF4A6}" dt="2023-05-08T14:50:15.651" v="1271"/>
          <ac:spMkLst>
            <pc:docMk/>
            <pc:sldMk cId="3162780761" sldId="268"/>
            <ac:spMk id="5" creationId="{620C3FEC-AF81-EEC4-F7C2-4B2A92E24063}"/>
          </ac:spMkLst>
        </pc:spChg>
        <pc:spChg chg="add del mod">
          <ac:chgData name="Sharma, Manish" userId="d4bcff80-902f-469f-8804-49d017044515" providerId="ADAL" clId="{1FC791C7-91AD-43E7-A007-94E2D99AF4A6}" dt="2023-05-08T14:17:20.075" v="188" actId="478"/>
          <ac:spMkLst>
            <pc:docMk/>
            <pc:sldMk cId="3162780761" sldId="268"/>
            <ac:spMk id="6" creationId="{152F9D4B-9B43-A377-D497-D07307A70CBB}"/>
          </ac:spMkLst>
        </pc:spChg>
        <pc:spChg chg="add mod">
          <ac:chgData name="Sharma, Manish" userId="d4bcff80-902f-469f-8804-49d017044515" providerId="ADAL" clId="{1FC791C7-91AD-43E7-A007-94E2D99AF4A6}" dt="2023-05-08T14:21:56.941" v="388" actId="255"/>
          <ac:spMkLst>
            <pc:docMk/>
            <pc:sldMk cId="3162780761" sldId="268"/>
            <ac:spMk id="7" creationId="{3BB3FBB1-4BB2-B71F-5533-2EA9859F029E}"/>
          </ac:spMkLst>
        </pc:spChg>
        <pc:spChg chg="add mod">
          <ac:chgData name="Sharma, Manish" userId="d4bcff80-902f-469f-8804-49d017044515" providerId="ADAL" clId="{1FC791C7-91AD-43E7-A007-94E2D99AF4A6}" dt="2023-05-08T14:22:07.583" v="392" actId="14100"/>
          <ac:spMkLst>
            <pc:docMk/>
            <pc:sldMk cId="3162780761" sldId="268"/>
            <ac:spMk id="10" creationId="{D1DC4E70-7114-3E2B-9536-DB4F95A8E360}"/>
          </ac:spMkLst>
        </pc:spChg>
        <pc:spChg chg="add mod">
          <ac:chgData name="Sharma, Manish" userId="d4bcff80-902f-469f-8804-49d017044515" providerId="ADAL" clId="{1FC791C7-91AD-43E7-A007-94E2D99AF4A6}" dt="2023-05-08T14:18:06.159" v="201" actId="1076"/>
          <ac:spMkLst>
            <pc:docMk/>
            <pc:sldMk cId="3162780761" sldId="268"/>
            <ac:spMk id="11" creationId="{601EF1DC-5586-7810-657F-0DEF4D807697}"/>
          </ac:spMkLst>
        </pc:spChg>
        <pc:picChg chg="add mod">
          <ac:chgData name="Sharma, Manish" userId="d4bcff80-902f-469f-8804-49d017044515" providerId="ADAL" clId="{1FC791C7-91AD-43E7-A007-94E2D99AF4A6}" dt="2023-05-08T14:17:56.242" v="197" actId="1076"/>
          <ac:picMkLst>
            <pc:docMk/>
            <pc:sldMk cId="3162780761" sldId="268"/>
            <ac:picMk id="8" creationId="{DD2B1ECD-2E48-7A67-8DF6-FA0CA8CC0F1F}"/>
          </ac:picMkLst>
        </pc:picChg>
        <pc:picChg chg="add mod">
          <ac:chgData name="Sharma, Manish" userId="d4bcff80-902f-469f-8804-49d017044515" providerId="ADAL" clId="{1FC791C7-91AD-43E7-A007-94E2D99AF4A6}" dt="2023-05-08T14:18:02.676" v="200" actId="1076"/>
          <ac:picMkLst>
            <pc:docMk/>
            <pc:sldMk cId="3162780761" sldId="268"/>
            <ac:picMk id="9" creationId="{CCD44BF1-D435-9389-6911-D6BEF0306328}"/>
          </ac:picMkLst>
        </pc:picChg>
        <pc:picChg chg="add mod">
          <ac:chgData name="Sharma, Manish" userId="d4bcff80-902f-469f-8804-49d017044515" providerId="ADAL" clId="{1FC791C7-91AD-43E7-A007-94E2D99AF4A6}" dt="2023-05-08T14:19:27.948" v="346"/>
          <ac:picMkLst>
            <pc:docMk/>
            <pc:sldMk cId="3162780761" sldId="268"/>
            <ac:picMk id="12" creationId="{401534B5-534B-BDAB-F989-CE2FD8D22104}"/>
          </ac:picMkLst>
        </pc:picChg>
      </pc:sldChg>
      <pc:sldChg chg="addSp delSp modSp mod">
        <pc:chgData name="Sharma, Manish" userId="d4bcff80-902f-469f-8804-49d017044515" providerId="ADAL" clId="{1FC791C7-91AD-43E7-A007-94E2D99AF4A6}" dt="2023-05-08T14:50:22.148" v="1273"/>
        <pc:sldMkLst>
          <pc:docMk/>
          <pc:sldMk cId="1688323754" sldId="269"/>
        </pc:sldMkLst>
        <pc:spChg chg="del">
          <ac:chgData name="Sharma, Manish" userId="d4bcff80-902f-469f-8804-49d017044515" providerId="ADAL" clId="{1FC791C7-91AD-43E7-A007-94E2D99AF4A6}" dt="2023-05-08T14:19:44.696" v="349" actId="478"/>
          <ac:spMkLst>
            <pc:docMk/>
            <pc:sldMk cId="1688323754" sldId="269"/>
            <ac:spMk id="3" creationId="{A836A705-5EC9-3E1C-3CCC-FFA836C95CEA}"/>
          </ac:spMkLst>
        </pc:spChg>
        <pc:spChg chg="mod">
          <ac:chgData name="Sharma, Manish" userId="d4bcff80-902f-469f-8804-49d017044515" providerId="ADAL" clId="{1FC791C7-91AD-43E7-A007-94E2D99AF4A6}" dt="2023-05-08T14:50:22.148" v="1273"/>
          <ac:spMkLst>
            <pc:docMk/>
            <pc:sldMk cId="1688323754" sldId="269"/>
            <ac:spMk id="5" creationId="{620C3FEC-AF81-EEC4-F7C2-4B2A92E24063}"/>
          </ac:spMkLst>
        </pc:spChg>
        <pc:spChg chg="mod">
          <ac:chgData name="Sharma, Manish" userId="d4bcff80-902f-469f-8804-49d017044515" providerId="ADAL" clId="{1FC791C7-91AD-43E7-A007-94E2D99AF4A6}" dt="2023-05-08T14:27:43.595" v="638" actId="404"/>
          <ac:spMkLst>
            <pc:docMk/>
            <pc:sldMk cId="1688323754" sldId="269"/>
            <ac:spMk id="6" creationId="{5F3CA279-15CD-85E5-0BC6-BF49AD68A33E}"/>
          </ac:spMkLst>
        </pc:spChg>
        <pc:spChg chg="add mod">
          <ac:chgData name="Sharma, Manish" userId="d4bcff80-902f-469f-8804-49d017044515" providerId="ADAL" clId="{1FC791C7-91AD-43E7-A007-94E2D99AF4A6}" dt="2023-05-08T14:47:34.125" v="1221" actId="1036"/>
          <ac:spMkLst>
            <pc:docMk/>
            <pc:sldMk cId="1688323754" sldId="269"/>
            <ac:spMk id="8" creationId="{3776FED7-E8E1-B542-A864-AE4BC0AC1AF9}"/>
          </ac:spMkLst>
        </pc:spChg>
        <pc:spChg chg="mod">
          <ac:chgData name="Sharma, Manish" userId="d4bcff80-902f-469f-8804-49d017044515" providerId="ADAL" clId="{1FC791C7-91AD-43E7-A007-94E2D99AF4A6}" dt="2023-05-08T14:47:37.102" v="1231" actId="1036"/>
          <ac:spMkLst>
            <pc:docMk/>
            <pc:sldMk cId="1688323754" sldId="269"/>
            <ac:spMk id="15" creationId="{AE2951DC-C93A-3C34-8C70-40FF26639F61}"/>
          </ac:spMkLst>
        </pc:spChg>
        <pc:spChg chg="add del mod">
          <ac:chgData name="Sharma, Manish" userId="d4bcff80-902f-469f-8804-49d017044515" providerId="ADAL" clId="{1FC791C7-91AD-43E7-A007-94E2D99AF4A6}" dt="2023-05-08T14:24:40.825" v="454" actId="478"/>
          <ac:spMkLst>
            <pc:docMk/>
            <pc:sldMk cId="1688323754" sldId="269"/>
            <ac:spMk id="18" creationId="{F9B8D465-8FAB-3C5A-D4C9-C7323D998E99}"/>
          </ac:spMkLst>
        </pc:spChg>
        <pc:spChg chg="add mod">
          <ac:chgData name="Sharma, Manish" userId="d4bcff80-902f-469f-8804-49d017044515" providerId="ADAL" clId="{1FC791C7-91AD-43E7-A007-94E2D99AF4A6}" dt="2023-05-08T14:47:40.109" v="1241" actId="1036"/>
          <ac:spMkLst>
            <pc:docMk/>
            <pc:sldMk cId="1688323754" sldId="269"/>
            <ac:spMk id="19" creationId="{1183B82A-8CA1-1785-B9E5-68DB4F712EA4}"/>
          </ac:spMkLst>
        </pc:spChg>
        <pc:spChg chg="add mod">
          <ac:chgData name="Sharma, Manish" userId="d4bcff80-902f-469f-8804-49d017044515" providerId="ADAL" clId="{1FC791C7-91AD-43E7-A007-94E2D99AF4A6}" dt="2023-05-08T14:30:12.196" v="749" actId="14100"/>
          <ac:spMkLst>
            <pc:docMk/>
            <pc:sldMk cId="1688323754" sldId="269"/>
            <ac:spMk id="20" creationId="{CDE7E03A-4817-E53B-049B-E924278386F1}"/>
          </ac:spMkLst>
        </pc:spChg>
        <pc:spChg chg="add mod">
          <ac:chgData name="Sharma, Manish" userId="d4bcff80-902f-469f-8804-49d017044515" providerId="ADAL" clId="{1FC791C7-91AD-43E7-A007-94E2D99AF4A6}" dt="2023-05-08T14:47:21.056" v="1194" actId="113"/>
          <ac:spMkLst>
            <pc:docMk/>
            <pc:sldMk cId="1688323754" sldId="269"/>
            <ac:spMk id="23" creationId="{52D5076C-7C74-2B4C-6B60-B3A9633491F6}"/>
          </ac:spMkLst>
        </pc:spChg>
        <pc:grpChg chg="add mod">
          <ac:chgData name="Sharma, Manish" userId="d4bcff80-902f-469f-8804-49d017044515" providerId="ADAL" clId="{1FC791C7-91AD-43E7-A007-94E2D99AF4A6}" dt="2023-05-08T14:28:29.961" v="702" actId="14100"/>
          <ac:grpSpMkLst>
            <pc:docMk/>
            <pc:sldMk cId="1688323754" sldId="269"/>
            <ac:grpSpMk id="9" creationId="{D40D198C-05C4-54A4-8C72-EC63E43666AA}"/>
          </ac:grpSpMkLst>
        </pc:grpChg>
        <pc:grpChg chg="add mod">
          <ac:chgData name="Sharma, Manish" userId="d4bcff80-902f-469f-8804-49d017044515" providerId="ADAL" clId="{1FC791C7-91AD-43E7-A007-94E2D99AF4A6}" dt="2023-05-08T14:27:54.362" v="651" actId="1038"/>
          <ac:grpSpMkLst>
            <pc:docMk/>
            <pc:sldMk cId="1688323754" sldId="269"/>
            <ac:grpSpMk id="13" creationId="{678F955B-781D-1607-472E-D1A1EF909E41}"/>
          </ac:grpSpMkLst>
        </pc:grpChg>
        <pc:grpChg chg="add mod">
          <ac:chgData name="Sharma, Manish" userId="d4bcff80-902f-469f-8804-49d017044515" providerId="ADAL" clId="{1FC791C7-91AD-43E7-A007-94E2D99AF4A6}" dt="2023-05-08T14:26:52.857" v="598" actId="1035"/>
          <ac:grpSpMkLst>
            <pc:docMk/>
            <pc:sldMk cId="1688323754" sldId="269"/>
            <ac:grpSpMk id="21" creationId="{4BB30BF8-6F07-2708-F89E-F0152A48A02C}"/>
          </ac:grpSpMkLst>
        </pc:grpChg>
        <pc:grpChg chg="add mod">
          <ac:chgData name="Sharma, Manish" userId="d4bcff80-902f-469f-8804-49d017044515" providerId="ADAL" clId="{1FC791C7-91AD-43E7-A007-94E2D99AF4A6}" dt="2023-05-08T14:28:49.546" v="705"/>
          <ac:grpSpMkLst>
            <pc:docMk/>
            <pc:sldMk cId="1688323754" sldId="269"/>
            <ac:grpSpMk id="22" creationId="{8023D861-828D-9239-3F37-120E75DFE585}"/>
          </ac:grpSpMkLst>
        </pc:grpChg>
        <pc:picChg chg="add mod">
          <ac:chgData name="Sharma, Manish" userId="d4bcff80-902f-469f-8804-49d017044515" providerId="ADAL" clId="{1FC791C7-91AD-43E7-A007-94E2D99AF4A6}" dt="2023-05-08T14:19:44.941" v="350"/>
          <ac:picMkLst>
            <pc:docMk/>
            <pc:sldMk cId="1688323754" sldId="269"/>
            <ac:picMk id="2" creationId="{C25895EB-80AC-1A03-F9CA-3C2436F71FF5}"/>
          </ac:picMkLst>
        </pc:picChg>
        <pc:picChg chg="add mod">
          <ac:chgData name="Sharma, Manish" userId="d4bcff80-902f-469f-8804-49d017044515" providerId="ADAL" clId="{1FC791C7-91AD-43E7-A007-94E2D99AF4A6}" dt="2023-05-08T14:26:46.476" v="587" actId="164"/>
          <ac:picMkLst>
            <pc:docMk/>
            <pc:sldMk cId="1688323754" sldId="269"/>
            <ac:picMk id="7" creationId="{CC1DE363-A384-E35A-4217-A323F5A44407}"/>
          </ac:picMkLst>
        </pc:picChg>
        <pc:picChg chg="mod">
          <ac:chgData name="Sharma, Manish" userId="d4bcff80-902f-469f-8804-49d017044515" providerId="ADAL" clId="{1FC791C7-91AD-43E7-A007-94E2D99AF4A6}" dt="2023-05-08T14:28:29.961" v="702" actId="14100"/>
          <ac:picMkLst>
            <pc:docMk/>
            <pc:sldMk cId="1688323754" sldId="269"/>
            <ac:picMk id="10" creationId="{3C0D2852-EB63-0B1C-86D8-0182ED332513}"/>
          </ac:picMkLst>
        </pc:picChg>
        <pc:picChg chg="mod">
          <ac:chgData name="Sharma, Manish" userId="d4bcff80-902f-469f-8804-49d017044515" providerId="ADAL" clId="{1FC791C7-91AD-43E7-A007-94E2D99AF4A6}" dt="2023-05-08T14:28:29.961" v="702" actId="14100"/>
          <ac:picMkLst>
            <pc:docMk/>
            <pc:sldMk cId="1688323754" sldId="269"/>
            <ac:picMk id="11" creationId="{B9EA3572-34FF-FFB0-BD9F-6BB712A95F9F}"/>
          </ac:picMkLst>
        </pc:picChg>
        <pc:picChg chg="mod">
          <ac:chgData name="Sharma, Manish" userId="d4bcff80-902f-469f-8804-49d017044515" providerId="ADAL" clId="{1FC791C7-91AD-43E7-A007-94E2D99AF4A6}" dt="2023-05-08T14:28:29.961" v="702" actId="14100"/>
          <ac:picMkLst>
            <pc:docMk/>
            <pc:sldMk cId="1688323754" sldId="269"/>
            <ac:picMk id="12" creationId="{5EA56727-4ED3-9D96-9491-32F5D5E72890}"/>
          </ac:picMkLst>
        </pc:picChg>
        <pc:picChg chg="mod">
          <ac:chgData name="Sharma, Manish" userId="d4bcff80-902f-469f-8804-49d017044515" providerId="ADAL" clId="{1FC791C7-91AD-43E7-A007-94E2D99AF4A6}" dt="2023-05-08T14:25:55.536" v="501" actId="1076"/>
          <ac:picMkLst>
            <pc:docMk/>
            <pc:sldMk cId="1688323754" sldId="269"/>
            <ac:picMk id="14" creationId="{EAF7367B-289E-6D51-2C66-67194D593230}"/>
          </ac:picMkLst>
        </pc:picChg>
        <pc:picChg chg="add mod ord">
          <ac:chgData name="Sharma, Manish" userId="d4bcff80-902f-469f-8804-49d017044515" providerId="ADAL" clId="{1FC791C7-91AD-43E7-A007-94E2D99AF4A6}" dt="2023-05-08T14:28:49.546" v="705"/>
          <ac:picMkLst>
            <pc:docMk/>
            <pc:sldMk cId="1688323754" sldId="269"/>
            <ac:picMk id="16" creationId="{A8FDF4D4-2C1C-4591-BA7A-2B1AFE19DC5C}"/>
          </ac:picMkLst>
        </pc:picChg>
        <pc:picChg chg="add mod">
          <ac:chgData name="Sharma, Manish" userId="d4bcff80-902f-469f-8804-49d017044515" providerId="ADAL" clId="{1FC791C7-91AD-43E7-A007-94E2D99AF4A6}" dt="2023-05-08T14:26:39.648" v="586" actId="1076"/>
          <ac:picMkLst>
            <pc:docMk/>
            <pc:sldMk cId="1688323754" sldId="269"/>
            <ac:picMk id="17" creationId="{2C9D8FC6-041F-F54D-E309-F35B9163953B}"/>
          </ac:picMkLst>
        </pc:picChg>
      </pc:sldChg>
      <pc:sldChg chg="addSp delSp modSp mod">
        <pc:chgData name="Sharma, Manish" userId="d4bcff80-902f-469f-8804-49d017044515" providerId="ADAL" clId="{1FC791C7-91AD-43E7-A007-94E2D99AF4A6}" dt="2023-05-08T14:50:25.140" v="1274"/>
        <pc:sldMkLst>
          <pc:docMk/>
          <pc:sldMk cId="4020976594" sldId="270"/>
        </pc:sldMkLst>
        <pc:spChg chg="del">
          <ac:chgData name="Sharma, Manish" userId="d4bcff80-902f-469f-8804-49d017044515" providerId="ADAL" clId="{1FC791C7-91AD-43E7-A007-94E2D99AF4A6}" dt="2023-05-08T14:19:48.599" v="351" actId="478"/>
          <ac:spMkLst>
            <pc:docMk/>
            <pc:sldMk cId="4020976594" sldId="270"/>
            <ac:spMk id="3" creationId="{A836A705-5EC9-3E1C-3CCC-FFA836C95CEA}"/>
          </ac:spMkLst>
        </pc:spChg>
        <pc:spChg chg="mod">
          <ac:chgData name="Sharma, Manish" userId="d4bcff80-902f-469f-8804-49d017044515" providerId="ADAL" clId="{1FC791C7-91AD-43E7-A007-94E2D99AF4A6}" dt="2023-05-08T14:50:25.140" v="1274"/>
          <ac:spMkLst>
            <pc:docMk/>
            <pc:sldMk cId="4020976594" sldId="270"/>
            <ac:spMk id="5" creationId="{620C3FEC-AF81-EEC4-F7C2-4B2A92E24063}"/>
          </ac:spMkLst>
        </pc:spChg>
        <pc:spChg chg="mod">
          <ac:chgData name="Sharma, Manish" userId="d4bcff80-902f-469f-8804-49d017044515" providerId="ADAL" clId="{1FC791C7-91AD-43E7-A007-94E2D99AF4A6}" dt="2023-05-08T14:29:37.292" v="745" actId="404"/>
          <ac:spMkLst>
            <pc:docMk/>
            <pc:sldMk cId="4020976594" sldId="270"/>
            <ac:spMk id="6" creationId="{4CF521AC-7179-4CE7-EE38-B6BEACEDB2C7}"/>
          </ac:spMkLst>
        </pc:spChg>
        <pc:spChg chg="add del mod">
          <ac:chgData name="Sharma, Manish" userId="d4bcff80-902f-469f-8804-49d017044515" providerId="ADAL" clId="{1FC791C7-91AD-43E7-A007-94E2D99AF4A6}" dt="2023-05-08T14:30:04.490" v="748" actId="478"/>
          <ac:spMkLst>
            <pc:docMk/>
            <pc:sldMk cId="4020976594" sldId="270"/>
            <ac:spMk id="8" creationId="{9AB94933-4554-D50C-44BD-B7F0417EEBAC}"/>
          </ac:spMkLst>
        </pc:spChg>
        <pc:spChg chg="add mod">
          <ac:chgData name="Sharma, Manish" userId="d4bcff80-902f-469f-8804-49d017044515" providerId="ADAL" clId="{1FC791C7-91AD-43E7-A007-94E2D99AF4A6}" dt="2023-05-08T14:48:02.607" v="1254" actId="115"/>
          <ac:spMkLst>
            <pc:docMk/>
            <pc:sldMk cId="4020976594" sldId="270"/>
            <ac:spMk id="11" creationId="{1FD1C0E5-7310-C1DF-75F7-B985FD8D4744}"/>
          </ac:spMkLst>
        </pc:spChg>
        <pc:spChg chg="add mod">
          <ac:chgData name="Sharma, Manish" userId="d4bcff80-902f-469f-8804-49d017044515" providerId="ADAL" clId="{1FC791C7-91AD-43E7-A007-94E2D99AF4A6}" dt="2023-05-08T14:47:48.113" v="1250" actId="1035"/>
          <ac:spMkLst>
            <pc:docMk/>
            <pc:sldMk cId="4020976594" sldId="270"/>
            <ac:spMk id="12" creationId="{174CC440-DE42-7CAD-A420-CF5F3554F203}"/>
          </ac:spMkLst>
        </pc:spChg>
        <pc:spChg chg="add mod">
          <ac:chgData name="Sharma, Manish" userId="d4bcff80-902f-469f-8804-49d017044515" providerId="ADAL" clId="{1FC791C7-91AD-43E7-A007-94E2D99AF4A6}" dt="2023-05-08T14:32:50.764" v="814" actId="164"/>
          <ac:spMkLst>
            <pc:docMk/>
            <pc:sldMk cId="4020976594" sldId="270"/>
            <ac:spMk id="13" creationId="{6E42A829-E1C8-0F66-ED08-977A31A88007}"/>
          </ac:spMkLst>
        </pc:spChg>
        <pc:spChg chg="add mod">
          <ac:chgData name="Sharma, Manish" userId="d4bcff80-902f-469f-8804-49d017044515" providerId="ADAL" clId="{1FC791C7-91AD-43E7-A007-94E2D99AF4A6}" dt="2023-05-08T14:47:58.573" v="1253"/>
          <ac:spMkLst>
            <pc:docMk/>
            <pc:sldMk cId="4020976594" sldId="270"/>
            <ac:spMk id="14" creationId="{F910FE3F-3DD3-672B-9CE1-6159F5B6532F}"/>
          </ac:spMkLst>
        </pc:spChg>
        <pc:spChg chg="add mod">
          <ac:chgData name="Sharma, Manish" userId="d4bcff80-902f-469f-8804-49d017044515" providerId="ADAL" clId="{1FC791C7-91AD-43E7-A007-94E2D99AF4A6}" dt="2023-05-08T14:30:16.323" v="750"/>
          <ac:spMkLst>
            <pc:docMk/>
            <pc:sldMk cId="4020976594" sldId="270"/>
            <ac:spMk id="15" creationId="{23291566-A119-152D-57ED-7DFCD930F4D6}"/>
          </ac:spMkLst>
        </pc:spChg>
        <pc:spChg chg="add mod">
          <ac:chgData name="Sharma, Manish" userId="d4bcff80-902f-469f-8804-49d017044515" providerId="ADAL" clId="{1FC791C7-91AD-43E7-A007-94E2D99AF4A6}" dt="2023-05-08T14:48:29.936" v="1267" actId="121"/>
          <ac:spMkLst>
            <pc:docMk/>
            <pc:sldMk cId="4020976594" sldId="270"/>
            <ac:spMk id="16" creationId="{18C11E8C-27C7-2B4C-F91A-479D9A7F8CDF}"/>
          </ac:spMkLst>
        </pc:spChg>
        <pc:spChg chg="add mod">
          <ac:chgData name="Sharma, Manish" userId="d4bcff80-902f-469f-8804-49d017044515" providerId="ADAL" clId="{1FC791C7-91AD-43E7-A007-94E2D99AF4A6}" dt="2023-05-08T14:32:39.997" v="813" actId="693"/>
          <ac:spMkLst>
            <pc:docMk/>
            <pc:sldMk cId="4020976594" sldId="270"/>
            <ac:spMk id="17" creationId="{7ED0A080-98C4-A98C-EA37-6F6287CB5BD7}"/>
          </ac:spMkLst>
        </pc:spChg>
        <pc:grpChg chg="add mod">
          <ac:chgData name="Sharma, Manish" userId="d4bcff80-902f-469f-8804-49d017044515" providerId="ADAL" clId="{1FC791C7-91AD-43E7-A007-94E2D99AF4A6}" dt="2023-05-08T14:32:52.859" v="824" actId="1037"/>
          <ac:grpSpMkLst>
            <pc:docMk/>
            <pc:sldMk cId="4020976594" sldId="270"/>
            <ac:grpSpMk id="18" creationId="{819A0041-BB4A-5A08-38EB-5187537EB3F2}"/>
          </ac:grpSpMkLst>
        </pc:grpChg>
        <pc:picChg chg="add mod">
          <ac:chgData name="Sharma, Manish" userId="d4bcff80-902f-469f-8804-49d017044515" providerId="ADAL" clId="{1FC791C7-91AD-43E7-A007-94E2D99AF4A6}" dt="2023-05-08T14:19:48.956" v="352"/>
          <ac:picMkLst>
            <pc:docMk/>
            <pc:sldMk cId="4020976594" sldId="270"/>
            <ac:picMk id="2" creationId="{C31FE3C5-B255-E309-CCAD-57F91E449F98}"/>
          </ac:picMkLst>
        </pc:picChg>
        <pc:picChg chg="add mod">
          <ac:chgData name="Sharma, Manish" userId="d4bcff80-902f-469f-8804-49d017044515" providerId="ADAL" clId="{1FC791C7-91AD-43E7-A007-94E2D99AF4A6}" dt="2023-05-08T14:30:49.657" v="766" actId="1076"/>
          <ac:picMkLst>
            <pc:docMk/>
            <pc:sldMk cId="4020976594" sldId="270"/>
            <ac:picMk id="7" creationId="{38376D05-F159-E5F3-3319-FC9E814BA609}"/>
          </ac:picMkLst>
        </pc:picChg>
        <pc:picChg chg="add mod">
          <ac:chgData name="Sharma, Manish" userId="d4bcff80-902f-469f-8804-49d017044515" providerId="ADAL" clId="{1FC791C7-91AD-43E7-A007-94E2D99AF4A6}" dt="2023-05-08T14:32:50.764" v="814" actId="164"/>
          <ac:picMkLst>
            <pc:docMk/>
            <pc:sldMk cId="4020976594" sldId="270"/>
            <ac:picMk id="9" creationId="{50E38F2B-88C5-CD28-9EC9-01AFD7F084D8}"/>
          </ac:picMkLst>
        </pc:picChg>
        <pc:picChg chg="add mod">
          <ac:chgData name="Sharma, Manish" userId="d4bcff80-902f-469f-8804-49d017044515" providerId="ADAL" clId="{1FC791C7-91AD-43E7-A007-94E2D99AF4A6}" dt="2023-05-08T14:31:26.824" v="782" actId="1076"/>
          <ac:picMkLst>
            <pc:docMk/>
            <pc:sldMk cId="4020976594" sldId="270"/>
            <ac:picMk id="10" creationId="{7137AAD0-E577-1032-05FB-DDED32A244A2}"/>
          </ac:picMkLst>
        </pc:picChg>
      </pc:sldChg>
      <pc:sldChg chg="add del ord">
        <pc:chgData name="Sharma, Manish" userId="d4bcff80-902f-469f-8804-49d017044515" providerId="ADAL" clId="{1FC791C7-91AD-43E7-A007-94E2D99AF4A6}" dt="2023-05-08T15:10:03.236" v="1289"/>
        <pc:sldMkLst>
          <pc:docMk/>
          <pc:sldMk cId="2993398412" sldId="271"/>
        </pc:sldMkLst>
      </pc:sldChg>
      <pc:sldChg chg="add del">
        <pc:chgData name="Sharma, Manish" userId="d4bcff80-902f-469f-8804-49d017044515" providerId="ADAL" clId="{1FC791C7-91AD-43E7-A007-94E2D99AF4A6}" dt="2023-05-08T15:09:48.982" v="1284"/>
        <pc:sldMkLst>
          <pc:docMk/>
          <pc:sldMk cId="3754147880" sldId="271"/>
        </pc:sldMkLst>
      </pc:sldChg>
      <pc:sldChg chg="modSp mod">
        <pc:chgData name="Sharma, Manish" userId="d4bcff80-902f-469f-8804-49d017044515" providerId="ADAL" clId="{1FC791C7-91AD-43E7-A007-94E2D99AF4A6}" dt="2023-05-08T15:51:49.406" v="1329" actId="20577"/>
        <pc:sldMkLst>
          <pc:docMk/>
          <pc:sldMk cId="3946927273" sldId="271"/>
        </pc:sldMkLst>
        <pc:spChg chg="mod">
          <ac:chgData name="Sharma, Manish" userId="d4bcff80-902f-469f-8804-49d017044515" providerId="ADAL" clId="{1FC791C7-91AD-43E7-A007-94E2D99AF4A6}" dt="2023-05-08T15:51:49.406" v="1329" actId="20577"/>
          <ac:spMkLst>
            <pc:docMk/>
            <pc:sldMk cId="3946927273" sldId="271"/>
            <ac:spMk id="2" creationId="{285BC5FC-C585-B743-1631-F6BA56AA87BD}"/>
          </ac:spMkLst>
        </pc:spChg>
      </pc:sldChg>
      <pc:sldMasterChg chg="modSp">
        <pc:chgData name="Sharma, Manish" userId="d4bcff80-902f-469f-8804-49d017044515" providerId="ADAL" clId="{1FC791C7-91AD-43E7-A007-94E2D99AF4A6}" dt="2023-05-08T15:13:42.197" v="1294"/>
        <pc:sldMasterMkLst>
          <pc:docMk/>
          <pc:sldMasterMk cId="273916921" sldId="2147483660"/>
        </pc:sldMasterMkLst>
        <pc:picChg chg="mod">
          <ac:chgData name="Sharma, Manish" userId="d4bcff80-902f-469f-8804-49d017044515" providerId="ADAL" clId="{1FC791C7-91AD-43E7-A007-94E2D99AF4A6}" dt="2023-05-08T15:13:42.197" v="1294"/>
          <ac:picMkLst>
            <pc:docMk/>
            <pc:sldMasterMk cId="273916921" sldId="2147483660"/>
            <ac:picMk id="14" creationId="{180DFF96-CBFD-BE49-06A1-72B2C840F2F3}"/>
          </ac:picMkLst>
        </pc:picChg>
      </pc:sldMasterChg>
    </pc:docChg>
  </pc:docChgLst>
  <pc:docChgLst>
    <pc:chgData name="Sharma, Manish" userId="d4bcff80-902f-469f-8804-49d017044515" providerId="ADAL" clId="{2925E27A-9DB4-43FF-AB6D-FA89B4F685BC}"/>
    <pc:docChg chg="delSld modSld delMainMaster delSection modSection">
      <pc:chgData name="Sharma, Manish" userId="d4bcff80-902f-469f-8804-49d017044515" providerId="ADAL" clId="{2925E27A-9DB4-43FF-AB6D-FA89B4F685BC}" dt="2023-06-11T03:46:49.258" v="97" actId="17851"/>
      <pc:docMkLst>
        <pc:docMk/>
      </pc:docMkLst>
      <pc:sldChg chg="modSp mod">
        <pc:chgData name="Sharma, Manish" userId="d4bcff80-902f-469f-8804-49d017044515" providerId="ADAL" clId="{2925E27A-9DB4-43FF-AB6D-FA89B4F685BC}" dt="2023-06-11T03:43:08.504" v="87" actId="20577"/>
        <pc:sldMkLst>
          <pc:docMk/>
          <pc:sldMk cId="607453612" sldId="256"/>
        </pc:sldMkLst>
        <pc:spChg chg="mod">
          <ac:chgData name="Sharma, Manish" userId="d4bcff80-902f-469f-8804-49d017044515" providerId="ADAL" clId="{2925E27A-9DB4-43FF-AB6D-FA89B4F685BC}" dt="2023-06-11T03:43:08.504" v="87" actId="20577"/>
          <ac:spMkLst>
            <pc:docMk/>
            <pc:sldMk cId="607453612" sldId="256"/>
            <ac:spMk id="5" creationId="{620C3FEC-AF81-EEC4-F7C2-4B2A92E24063}"/>
          </ac:spMkLst>
        </pc:spChg>
      </pc:sldChg>
      <pc:sldChg chg="modSp mod">
        <pc:chgData name="Sharma, Manish" userId="d4bcff80-902f-469f-8804-49d017044515" providerId="ADAL" clId="{2925E27A-9DB4-43FF-AB6D-FA89B4F685BC}" dt="2023-06-11T03:41:55.745" v="75" actId="20577"/>
        <pc:sldMkLst>
          <pc:docMk/>
          <pc:sldMk cId="2536716417" sldId="261"/>
        </pc:sldMkLst>
        <pc:spChg chg="mod">
          <ac:chgData name="Sharma, Manish" userId="d4bcff80-902f-469f-8804-49d017044515" providerId="ADAL" clId="{2925E27A-9DB4-43FF-AB6D-FA89B4F685BC}" dt="2023-06-11T03:41:55.745" v="75" actId="20577"/>
          <ac:spMkLst>
            <pc:docMk/>
            <pc:sldMk cId="2536716417" sldId="261"/>
            <ac:spMk id="3" creationId="{9046321D-4DFA-7CD5-1C74-CE4A75C696CA}"/>
          </ac:spMkLst>
        </pc:spChg>
        <pc:spChg chg="mod">
          <ac:chgData name="Sharma, Manish" userId="d4bcff80-902f-469f-8804-49d017044515" providerId="ADAL" clId="{2925E27A-9DB4-43FF-AB6D-FA89B4F685BC}" dt="2023-06-11T03:37:21.683" v="8" actId="20577"/>
          <ac:spMkLst>
            <pc:docMk/>
            <pc:sldMk cId="2536716417" sldId="261"/>
            <ac:spMk id="6" creationId="{91788AB8-A468-C471-8A86-3C9F2FE8E750}"/>
          </ac:spMkLst>
        </pc:spChg>
        <pc:spChg chg="mod">
          <ac:chgData name="Sharma, Manish" userId="d4bcff80-902f-469f-8804-49d017044515" providerId="ADAL" clId="{2925E27A-9DB4-43FF-AB6D-FA89B4F685BC}" dt="2023-06-11T03:37:27.563" v="17" actId="20577"/>
          <ac:spMkLst>
            <pc:docMk/>
            <pc:sldMk cId="2536716417" sldId="261"/>
            <ac:spMk id="7" creationId="{CA1C2F89-F7C0-CB4E-A6DB-48E3F2C367AF}"/>
          </ac:spMkLst>
        </pc:spChg>
      </pc:sldChg>
      <pc:sldChg chg="modSp mod">
        <pc:chgData name="Sharma, Manish" userId="d4bcff80-902f-469f-8804-49d017044515" providerId="ADAL" clId="{2925E27A-9DB4-43FF-AB6D-FA89B4F685BC}" dt="2023-06-11T03:42:41.024" v="79" actId="20577"/>
        <pc:sldMkLst>
          <pc:docMk/>
          <pc:sldMk cId="2229705584" sldId="262"/>
        </pc:sldMkLst>
        <pc:spChg chg="mod">
          <ac:chgData name="Sharma, Manish" userId="d4bcff80-902f-469f-8804-49d017044515" providerId="ADAL" clId="{2925E27A-9DB4-43FF-AB6D-FA89B4F685BC}" dt="2023-06-11T03:42:41.024" v="79" actId="20577"/>
          <ac:spMkLst>
            <pc:docMk/>
            <pc:sldMk cId="2229705584" sldId="262"/>
            <ac:spMk id="5" creationId="{620C3FEC-AF81-EEC4-F7C2-4B2A92E24063}"/>
          </ac:spMkLst>
        </pc:spChg>
        <pc:spChg chg="mod">
          <ac:chgData name="Sharma, Manish" userId="d4bcff80-902f-469f-8804-49d017044515" providerId="ADAL" clId="{2925E27A-9DB4-43FF-AB6D-FA89B4F685BC}" dt="2023-06-11T03:39:05.146" v="43" actId="20577"/>
          <ac:spMkLst>
            <pc:docMk/>
            <pc:sldMk cId="2229705584" sldId="262"/>
            <ac:spMk id="10" creationId="{273EBB1E-BAE9-1CAF-8E2A-E3BBDE06C2DA}"/>
          </ac:spMkLst>
        </pc:spChg>
      </pc:sldChg>
      <pc:sldChg chg="modSp mod">
        <pc:chgData name="Sharma, Manish" userId="d4bcff80-902f-469f-8804-49d017044515" providerId="ADAL" clId="{2925E27A-9DB4-43FF-AB6D-FA89B4F685BC}" dt="2023-06-11T03:42:46.821" v="81" actId="20577"/>
        <pc:sldMkLst>
          <pc:docMk/>
          <pc:sldMk cId="732286599" sldId="263"/>
        </pc:sldMkLst>
        <pc:spChg chg="mod">
          <ac:chgData name="Sharma, Manish" userId="d4bcff80-902f-469f-8804-49d017044515" providerId="ADAL" clId="{2925E27A-9DB4-43FF-AB6D-FA89B4F685BC}" dt="2023-06-11T03:42:46.821" v="81" actId="20577"/>
          <ac:spMkLst>
            <pc:docMk/>
            <pc:sldMk cId="732286599" sldId="263"/>
            <ac:spMk id="5" creationId="{620C3FEC-AF81-EEC4-F7C2-4B2A92E24063}"/>
          </ac:spMkLst>
        </pc:spChg>
      </pc:sldChg>
      <pc:sldChg chg="modSp mod">
        <pc:chgData name="Sharma, Manish" userId="d4bcff80-902f-469f-8804-49d017044515" providerId="ADAL" clId="{2925E27A-9DB4-43FF-AB6D-FA89B4F685BC}" dt="2023-06-11T03:42:52.995" v="83" actId="6549"/>
        <pc:sldMkLst>
          <pc:docMk/>
          <pc:sldMk cId="1598445577" sldId="264"/>
        </pc:sldMkLst>
        <pc:spChg chg="mod">
          <ac:chgData name="Sharma, Manish" userId="d4bcff80-902f-469f-8804-49d017044515" providerId="ADAL" clId="{2925E27A-9DB4-43FF-AB6D-FA89B4F685BC}" dt="2023-06-11T03:42:52.995" v="83" actId="6549"/>
          <ac:spMkLst>
            <pc:docMk/>
            <pc:sldMk cId="1598445577" sldId="264"/>
            <ac:spMk id="5" creationId="{620C3FEC-AF81-EEC4-F7C2-4B2A92E24063}"/>
          </ac:spMkLst>
        </pc:spChg>
        <pc:spChg chg="mod">
          <ac:chgData name="Sharma, Manish" userId="d4bcff80-902f-469f-8804-49d017044515" providerId="ADAL" clId="{2925E27A-9DB4-43FF-AB6D-FA89B4F685BC}" dt="2023-06-11T03:39:18.163" v="52" actId="20577"/>
          <ac:spMkLst>
            <pc:docMk/>
            <pc:sldMk cId="1598445577" sldId="264"/>
            <ac:spMk id="7" creationId="{67D98FE0-76D2-319B-C35C-90D631C35C62}"/>
          </ac:spMkLst>
        </pc:spChg>
      </pc:sldChg>
      <pc:sldChg chg="modSp mod">
        <pc:chgData name="Sharma, Manish" userId="d4bcff80-902f-469f-8804-49d017044515" providerId="ADAL" clId="{2925E27A-9DB4-43FF-AB6D-FA89B4F685BC}" dt="2023-06-11T03:42:58.580" v="85" actId="20577"/>
        <pc:sldMkLst>
          <pc:docMk/>
          <pc:sldMk cId="448056080" sldId="266"/>
        </pc:sldMkLst>
        <pc:spChg chg="mod">
          <ac:chgData name="Sharma, Manish" userId="d4bcff80-902f-469f-8804-49d017044515" providerId="ADAL" clId="{2925E27A-9DB4-43FF-AB6D-FA89B4F685BC}" dt="2023-06-11T03:42:58.580" v="85" actId="20577"/>
          <ac:spMkLst>
            <pc:docMk/>
            <pc:sldMk cId="448056080" sldId="266"/>
            <ac:spMk id="5" creationId="{620C3FEC-AF81-EEC4-F7C2-4B2A92E24063}"/>
          </ac:spMkLst>
        </pc:spChg>
      </pc:sldChg>
      <pc:sldChg chg="modSp mod">
        <pc:chgData name="Sharma, Manish" userId="d4bcff80-902f-469f-8804-49d017044515" providerId="ADAL" clId="{2925E27A-9DB4-43FF-AB6D-FA89B4F685BC}" dt="2023-06-11T03:43:19.209" v="91" actId="20577"/>
        <pc:sldMkLst>
          <pc:docMk/>
          <pc:sldMk cId="439408648" sldId="267"/>
        </pc:sldMkLst>
        <pc:spChg chg="mod">
          <ac:chgData name="Sharma, Manish" userId="d4bcff80-902f-469f-8804-49d017044515" providerId="ADAL" clId="{2925E27A-9DB4-43FF-AB6D-FA89B4F685BC}" dt="2023-06-11T03:43:19.209" v="91" actId="20577"/>
          <ac:spMkLst>
            <pc:docMk/>
            <pc:sldMk cId="439408648" sldId="267"/>
            <ac:spMk id="5" creationId="{620C3FEC-AF81-EEC4-F7C2-4B2A92E24063}"/>
          </ac:spMkLst>
        </pc:spChg>
      </pc:sldChg>
      <pc:sldChg chg="modSp mod">
        <pc:chgData name="Sharma, Manish" userId="d4bcff80-902f-469f-8804-49d017044515" providerId="ADAL" clId="{2925E27A-9DB4-43FF-AB6D-FA89B4F685BC}" dt="2023-06-11T03:43:13.705" v="89" actId="20577"/>
        <pc:sldMkLst>
          <pc:docMk/>
          <pc:sldMk cId="3162780761" sldId="268"/>
        </pc:sldMkLst>
        <pc:spChg chg="mod">
          <ac:chgData name="Sharma, Manish" userId="d4bcff80-902f-469f-8804-49d017044515" providerId="ADAL" clId="{2925E27A-9DB4-43FF-AB6D-FA89B4F685BC}" dt="2023-06-11T03:43:13.705" v="89" actId="20577"/>
          <ac:spMkLst>
            <pc:docMk/>
            <pc:sldMk cId="3162780761" sldId="268"/>
            <ac:spMk id="5" creationId="{620C3FEC-AF81-EEC4-F7C2-4B2A92E24063}"/>
          </ac:spMkLst>
        </pc:spChg>
        <pc:spChg chg="mod">
          <ac:chgData name="Sharma, Manish" userId="d4bcff80-902f-469f-8804-49d017044515" providerId="ADAL" clId="{2925E27A-9DB4-43FF-AB6D-FA89B4F685BC}" dt="2023-06-11T03:38:48.311" v="34" actId="20577"/>
          <ac:spMkLst>
            <pc:docMk/>
            <pc:sldMk cId="3162780761" sldId="268"/>
            <ac:spMk id="7" creationId="{3BB3FBB1-4BB2-B71F-5533-2EA9859F029E}"/>
          </ac:spMkLst>
        </pc:spChg>
      </pc:sldChg>
      <pc:sldChg chg="modSp mod">
        <pc:chgData name="Sharma, Manish" userId="d4bcff80-902f-469f-8804-49d017044515" providerId="ADAL" clId="{2925E27A-9DB4-43FF-AB6D-FA89B4F685BC}" dt="2023-06-11T03:43:34.292" v="95" actId="20577"/>
        <pc:sldMkLst>
          <pc:docMk/>
          <pc:sldMk cId="1688323754" sldId="269"/>
        </pc:sldMkLst>
        <pc:spChg chg="mod">
          <ac:chgData name="Sharma, Manish" userId="d4bcff80-902f-469f-8804-49d017044515" providerId="ADAL" clId="{2925E27A-9DB4-43FF-AB6D-FA89B4F685BC}" dt="2023-06-11T03:43:34.292" v="95" actId="20577"/>
          <ac:spMkLst>
            <pc:docMk/>
            <pc:sldMk cId="1688323754" sldId="269"/>
            <ac:spMk id="5" creationId="{620C3FEC-AF81-EEC4-F7C2-4B2A92E24063}"/>
          </ac:spMkLst>
        </pc:spChg>
      </pc:sldChg>
      <pc:sldChg chg="modSp mod">
        <pc:chgData name="Sharma, Manish" userId="d4bcff80-902f-469f-8804-49d017044515" providerId="ADAL" clId="{2925E27A-9DB4-43FF-AB6D-FA89B4F685BC}" dt="2023-06-11T03:43:28.395" v="93" actId="20577"/>
        <pc:sldMkLst>
          <pc:docMk/>
          <pc:sldMk cId="4020976594" sldId="270"/>
        </pc:sldMkLst>
        <pc:spChg chg="mod">
          <ac:chgData name="Sharma, Manish" userId="d4bcff80-902f-469f-8804-49d017044515" providerId="ADAL" clId="{2925E27A-9DB4-43FF-AB6D-FA89B4F685BC}" dt="2023-06-11T03:43:28.395" v="93" actId="20577"/>
          <ac:spMkLst>
            <pc:docMk/>
            <pc:sldMk cId="4020976594" sldId="270"/>
            <ac:spMk id="5" creationId="{620C3FEC-AF81-EEC4-F7C2-4B2A92E24063}"/>
          </ac:spMkLst>
        </pc:spChg>
      </pc:sldChg>
      <pc:sldChg chg="modSp del mod">
        <pc:chgData name="Sharma, Manish" userId="d4bcff80-902f-469f-8804-49d017044515" providerId="ADAL" clId="{2925E27A-9DB4-43FF-AB6D-FA89B4F685BC}" dt="2023-06-11T03:46:46.773" v="96" actId="47"/>
        <pc:sldMkLst>
          <pc:docMk/>
          <pc:sldMk cId="3946927273" sldId="271"/>
        </pc:sldMkLst>
        <pc:spChg chg="mod">
          <ac:chgData name="Sharma, Manish" userId="d4bcff80-902f-469f-8804-49d017044515" providerId="ADAL" clId="{2925E27A-9DB4-43FF-AB6D-FA89B4F685BC}" dt="2023-06-11T03:40:08.430" v="73" actId="20577"/>
          <ac:spMkLst>
            <pc:docMk/>
            <pc:sldMk cId="3946927273" sldId="271"/>
            <ac:spMk id="2" creationId="{285BC5FC-C585-B743-1631-F6BA56AA87BD}"/>
          </ac:spMkLst>
        </pc:spChg>
        <pc:spChg chg="mod">
          <ac:chgData name="Sharma, Manish" userId="d4bcff80-902f-469f-8804-49d017044515" providerId="ADAL" clId="{2925E27A-9DB4-43FF-AB6D-FA89B4F685BC}" dt="2023-06-11T03:42:24.219" v="77" actId="20577"/>
          <ac:spMkLst>
            <pc:docMk/>
            <pc:sldMk cId="3946927273" sldId="271"/>
            <ac:spMk id="3" creationId="{D51AB4DC-58D5-C4A4-6BF9-8102961E9BDB}"/>
          </ac:spMkLst>
        </pc:spChg>
      </pc:sldChg>
      <pc:sldMasterChg chg="del delSldLayout">
        <pc:chgData name="Sharma, Manish" userId="d4bcff80-902f-469f-8804-49d017044515" providerId="ADAL" clId="{2925E27A-9DB4-43FF-AB6D-FA89B4F685BC}" dt="2023-06-11T03:46:46.773" v="96" actId="47"/>
        <pc:sldMasterMkLst>
          <pc:docMk/>
          <pc:sldMasterMk cId="47374738" sldId="2147483662"/>
        </pc:sldMasterMkLst>
        <pc:sldLayoutChg chg="del">
          <pc:chgData name="Sharma, Manish" userId="d4bcff80-902f-469f-8804-49d017044515" providerId="ADAL" clId="{2925E27A-9DB4-43FF-AB6D-FA89B4F685BC}" dt="2023-06-11T03:46:46.773" v="96" actId="47"/>
          <pc:sldLayoutMkLst>
            <pc:docMk/>
            <pc:sldMasterMk cId="47374738" sldId="2147483662"/>
            <pc:sldLayoutMk cId="3091186881" sldId="2147483663"/>
          </pc:sldLayoutMkLst>
        </pc:sldLayoutChg>
        <pc:sldLayoutChg chg="del">
          <pc:chgData name="Sharma, Manish" userId="d4bcff80-902f-469f-8804-49d017044515" providerId="ADAL" clId="{2925E27A-9DB4-43FF-AB6D-FA89B4F685BC}" dt="2023-06-11T03:46:46.773" v="96" actId="47"/>
          <pc:sldLayoutMkLst>
            <pc:docMk/>
            <pc:sldMasterMk cId="47374738" sldId="2147483662"/>
            <pc:sldLayoutMk cId="1859072812" sldId="2147483664"/>
          </pc:sldLayoutMkLst>
        </pc:sldLayoutChg>
        <pc:sldLayoutChg chg="del">
          <pc:chgData name="Sharma, Manish" userId="d4bcff80-902f-469f-8804-49d017044515" providerId="ADAL" clId="{2925E27A-9DB4-43FF-AB6D-FA89B4F685BC}" dt="2023-06-11T03:46:46.773" v="96" actId="47"/>
          <pc:sldLayoutMkLst>
            <pc:docMk/>
            <pc:sldMasterMk cId="47374738" sldId="2147483662"/>
            <pc:sldLayoutMk cId="2752615727" sldId="2147483665"/>
          </pc:sldLayoutMkLst>
        </pc:sldLayoutChg>
        <pc:sldLayoutChg chg="del">
          <pc:chgData name="Sharma, Manish" userId="d4bcff80-902f-469f-8804-49d017044515" providerId="ADAL" clId="{2925E27A-9DB4-43FF-AB6D-FA89B4F685BC}" dt="2023-06-11T03:46:46.773" v="96" actId="47"/>
          <pc:sldLayoutMkLst>
            <pc:docMk/>
            <pc:sldMasterMk cId="47374738" sldId="2147483662"/>
            <pc:sldLayoutMk cId="2138834847" sldId="2147483666"/>
          </pc:sldLayoutMkLst>
        </pc:sldLayoutChg>
        <pc:sldLayoutChg chg="del">
          <pc:chgData name="Sharma, Manish" userId="d4bcff80-902f-469f-8804-49d017044515" providerId="ADAL" clId="{2925E27A-9DB4-43FF-AB6D-FA89B4F685BC}" dt="2023-06-11T03:46:46.773" v="96" actId="47"/>
          <pc:sldLayoutMkLst>
            <pc:docMk/>
            <pc:sldMasterMk cId="47374738" sldId="2147483662"/>
            <pc:sldLayoutMk cId="2912183497" sldId="2147483667"/>
          </pc:sldLayoutMkLst>
        </pc:sldLayoutChg>
        <pc:sldLayoutChg chg="del">
          <pc:chgData name="Sharma, Manish" userId="d4bcff80-902f-469f-8804-49d017044515" providerId="ADAL" clId="{2925E27A-9DB4-43FF-AB6D-FA89B4F685BC}" dt="2023-06-11T03:46:46.773" v="96" actId="47"/>
          <pc:sldLayoutMkLst>
            <pc:docMk/>
            <pc:sldMasterMk cId="47374738" sldId="2147483662"/>
            <pc:sldLayoutMk cId="1941662687" sldId="2147483668"/>
          </pc:sldLayoutMkLst>
        </pc:sldLayoutChg>
        <pc:sldLayoutChg chg="del">
          <pc:chgData name="Sharma, Manish" userId="d4bcff80-902f-469f-8804-49d017044515" providerId="ADAL" clId="{2925E27A-9DB4-43FF-AB6D-FA89B4F685BC}" dt="2023-06-11T03:46:46.773" v="96" actId="47"/>
          <pc:sldLayoutMkLst>
            <pc:docMk/>
            <pc:sldMasterMk cId="47374738" sldId="2147483662"/>
            <pc:sldLayoutMk cId="2075550548" sldId="2147483669"/>
          </pc:sldLayoutMkLst>
        </pc:sldLayoutChg>
        <pc:sldLayoutChg chg="del">
          <pc:chgData name="Sharma, Manish" userId="d4bcff80-902f-469f-8804-49d017044515" providerId="ADAL" clId="{2925E27A-9DB4-43FF-AB6D-FA89B4F685BC}" dt="2023-06-11T03:46:46.773" v="96" actId="47"/>
          <pc:sldLayoutMkLst>
            <pc:docMk/>
            <pc:sldMasterMk cId="47374738" sldId="2147483662"/>
            <pc:sldLayoutMk cId="3869139659" sldId="2147483670"/>
          </pc:sldLayoutMkLst>
        </pc:sldLayoutChg>
        <pc:sldLayoutChg chg="del">
          <pc:chgData name="Sharma, Manish" userId="d4bcff80-902f-469f-8804-49d017044515" providerId="ADAL" clId="{2925E27A-9DB4-43FF-AB6D-FA89B4F685BC}" dt="2023-06-11T03:46:46.773" v="96" actId="47"/>
          <pc:sldLayoutMkLst>
            <pc:docMk/>
            <pc:sldMasterMk cId="47374738" sldId="2147483662"/>
            <pc:sldLayoutMk cId="85647722" sldId="2147483671"/>
          </pc:sldLayoutMkLst>
        </pc:sldLayoutChg>
        <pc:sldLayoutChg chg="del">
          <pc:chgData name="Sharma, Manish" userId="d4bcff80-902f-469f-8804-49d017044515" providerId="ADAL" clId="{2925E27A-9DB4-43FF-AB6D-FA89B4F685BC}" dt="2023-06-11T03:46:46.773" v="96" actId="47"/>
          <pc:sldLayoutMkLst>
            <pc:docMk/>
            <pc:sldMasterMk cId="47374738" sldId="2147483662"/>
            <pc:sldLayoutMk cId="1710425522" sldId="2147483672"/>
          </pc:sldLayoutMkLst>
        </pc:sldLayoutChg>
        <pc:sldLayoutChg chg="del">
          <pc:chgData name="Sharma, Manish" userId="d4bcff80-902f-469f-8804-49d017044515" providerId="ADAL" clId="{2925E27A-9DB4-43FF-AB6D-FA89B4F685BC}" dt="2023-06-11T03:46:46.773" v="96" actId="47"/>
          <pc:sldLayoutMkLst>
            <pc:docMk/>
            <pc:sldMasterMk cId="47374738" sldId="2147483662"/>
            <pc:sldLayoutMk cId="3882731514" sldId="214748367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slide" Target="../slides/slide2.xml"/><Relationship Id="rId3" Type="http://schemas.openxmlformats.org/officeDocument/2006/relationships/slideLayout" Target="../slideLayouts/slideLayout4.xml"/><Relationship Id="rId21" Type="http://schemas.openxmlformats.org/officeDocument/2006/relationships/slide" Target="../slides/slide8.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3.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slide" Target="../slides/slide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0.emf"/><Relationship Id="rId10" Type="http://schemas.openxmlformats.org/officeDocument/2006/relationships/slideLayout" Target="../slideLayouts/slideLayout11.xml"/><Relationship Id="rId19" Type="http://schemas.openxmlformats.org/officeDocument/2006/relationships/slide" Target="../slides/slide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slide" Target="../slides/slid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76813"/>
            <a:ext cx="1866900" cy="1635125"/>
            <a:chOff x="3252" y="3135"/>
            <a:chExt cx="1176" cy="1030"/>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Freeform 7">
              <a:extLst>
                <a:ext uri="{FF2B5EF4-FFF2-40B4-BE49-F238E27FC236}">
                  <a16:creationId xmlns:a16="http://schemas.microsoft.com/office/drawing/2014/main" id="{063B0D44-6EA0-FFA6-3359-A3206740429F}"/>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a:extLst>
                <a:ext uri="{FF2B5EF4-FFF2-40B4-BE49-F238E27FC236}">
                  <a16:creationId xmlns:a16="http://schemas.microsoft.com/office/drawing/2014/main" id="{FEC3FEA3-6BAE-FA8E-D75D-E3A60451C92A}"/>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TextBox 29">
            <a:hlinkClick r:id="rId17" action="ppaction://hlinksldjump"/>
            <a:extLst>
              <a:ext uri="{FF2B5EF4-FFF2-40B4-BE49-F238E27FC236}">
                <a16:creationId xmlns:a16="http://schemas.microsoft.com/office/drawing/2014/main" id="{3D2D475B-0005-692A-A1F7-FB47F11BAB45}"/>
              </a:ext>
            </a:extLst>
          </p:cNvPr>
          <p:cNvSpPr txBox="1"/>
          <p:nvPr userDrawn="1"/>
        </p:nvSpPr>
        <p:spPr>
          <a:xfrm>
            <a:off x="11017897" y="2748518"/>
            <a:ext cx="1092788" cy="253916"/>
          </a:xfrm>
          <a:prstGeom prst="rect">
            <a:avLst/>
          </a:prstGeom>
          <a:noFill/>
        </p:spPr>
        <p:txBody>
          <a:bodyPr wrap="square" rtlCol="0">
            <a:spAutoFit/>
          </a:bodyPr>
          <a:lstStyle/>
          <a:p>
            <a:pPr algn="ctr"/>
            <a:r>
              <a:rPr lang="en-US" sz="1050" b="1" dirty="0">
                <a:solidFill>
                  <a:schemeClr val="accent4">
                    <a:lumMod val="40000"/>
                    <a:lumOff val="60000"/>
                  </a:schemeClr>
                </a:solidFill>
              </a:rPr>
              <a:t>INTRODUCTION</a:t>
            </a:r>
          </a:p>
        </p:txBody>
      </p:sp>
      <p:sp>
        <p:nvSpPr>
          <p:cNvPr id="31" name="TextBox 30">
            <a:hlinkClick r:id="rId18" action="ppaction://hlinksldjump"/>
            <a:extLst>
              <a:ext uri="{FF2B5EF4-FFF2-40B4-BE49-F238E27FC236}">
                <a16:creationId xmlns:a16="http://schemas.microsoft.com/office/drawing/2014/main" id="{BFF9C85F-540B-D2A3-0FBE-06E601FAEEEA}"/>
              </a:ext>
            </a:extLst>
          </p:cNvPr>
          <p:cNvSpPr txBox="1"/>
          <p:nvPr userDrawn="1"/>
        </p:nvSpPr>
        <p:spPr>
          <a:xfrm>
            <a:off x="11017897" y="2495682"/>
            <a:ext cx="1092788" cy="253916"/>
          </a:xfrm>
          <a:prstGeom prst="rect">
            <a:avLst/>
          </a:prstGeom>
          <a:noFill/>
          <a:ln w="28575" cap="sq">
            <a:noFill/>
            <a:miter lim="800000"/>
          </a:ln>
        </p:spPr>
        <p:txBody>
          <a:bodyPr wrap="square" rtlCol="0">
            <a:spAutoFit/>
          </a:bodyPr>
          <a:lstStyle/>
          <a:p>
            <a:pPr algn="ctr"/>
            <a:r>
              <a:rPr lang="en-US" sz="1050" b="1" dirty="0">
                <a:solidFill>
                  <a:schemeClr val="accent4">
                    <a:lumMod val="40000"/>
                    <a:lumOff val="60000"/>
                  </a:schemeClr>
                </a:solidFill>
              </a:rPr>
              <a:t>ABSTRACT</a:t>
            </a:r>
          </a:p>
        </p:txBody>
      </p:sp>
      <p:sp>
        <p:nvSpPr>
          <p:cNvPr id="32" name="TextBox 31">
            <a:hlinkClick r:id="rId19" action="ppaction://hlinksldjump"/>
            <a:extLst>
              <a:ext uri="{FF2B5EF4-FFF2-40B4-BE49-F238E27FC236}">
                <a16:creationId xmlns:a16="http://schemas.microsoft.com/office/drawing/2014/main" id="{AA38A035-1F4B-278F-9877-513D2C2995B9}"/>
              </a:ext>
            </a:extLst>
          </p:cNvPr>
          <p:cNvSpPr txBox="1"/>
          <p:nvPr userDrawn="1"/>
        </p:nvSpPr>
        <p:spPr>
          <a:xfrm>
            <a:off x="11017897" y="2968758"/>
            <a:ext cx="1092788" cy="253916"/>
          </a:xfrm>
          <a:prstGeom prst="rect">
            <a:avLst/>
          </a:prstGeom>
          <a:noFill/>
        </p:spPr>
        <p:txBody>
          <a:bodyPr wrap="square" rtlCol="0">
            <a:spAutoFit/>
          </a:bodyPr>
          <a:lstStyle/>
          <a:p>
            <a:pPr algn="ctr"/>
            <a:r>
              <a:rPr lang="en-US" sz="1050" b="1" dirty="0">
                <a:solidFill>
                  <a:schemeClr val="accent4">
                    <a:lumMod val="40000"/>
                    <a:lumOff val="60000"/>
                  </a:schemeClr>
                </a:solidFill>
              </a:rPr>
              <a:t>SOFTWARE (I)</a:t>
            </a:r>
          </a:p>
        </p:txBody>
      </p:sp>
      <p:sp>
        <p:nvSpPr>
          <p:cNvPr id="33" name="TextBox 32">
            <a:hlinkClick r:id="rId20" action="ppaction://hlinksldjump"/>
            <a:extLst>
              <a:ext uri="{FF2B5EF4-FFF2-40B4-BE49-F238E27FC236}">
                <a16:creationId xmlns:a16="http://schemas.microsoft.com/office/drawing/2014/main" id="{2363FCA8-4BAB-3C7D-C6B1-6FF852AB5A3C}"/>
              </a:ext>
            </a:extLst>
          </p:cNvPr>
          <p:cNvSpPr txBox="1"/>
          <p:nvPr userDrawn="1"/>
        </p:nvSpPr>
        <p:spPr>
          <a:xfrm>
            <a:off x="11017897" y="3234535"/>
            <a:ext cx="1092788" cy="253916"/>
          </a:xfrm>
          <a:prstGeom prst="rect">
            <a:avLst/>
          </a:prstGeom>
          <a:noFill/>
        </p:spPr>
        <p:txBody>
          <a:bodyPr wrap="square" rtlCol="0">
            <a:spAutoFit/>
          </a:bodyPr>
          <a:lstStyle/>
          <a:p>
            <a:pPr algn="ctr"/>
            <a:r>
              <a:rPr lang="en-US" sz="1050" b="1" dirty="0">
                <a:solidFill>
                  <a:schemeClr val="accent4">
                    <a:lumMod val="40000"/>
                    <a:lumOff val="60000"/>
                  </a:schemeClr>
                </a:solidFill>
              </a:rPr>
              <a:t>SOFTWARE (II)</a:t>
            </a:r>
          </a:p>
        </p:txBody>
      </p:sp>
      <p:sp>
        <p:nvSpPr>
          <p:cNvPr id="34" name="TextBox 33">
            <a:hlinkClick r:id="rId21" action="ppaction://hlinksldjump"/>
            <a:extLst>
              <a:ext uri="{FF2B5EF4-FFF2-40B4-BE49-F238E27FC236}">
                <a16:creationId xmlns:a16="http://schemas.microsoft.com/office/drawing/2014/main" id="{AD2868B3-565B-3455-82D1-3DBE19584D48}"/>
              </a:ext>
            </a:extLst>
          </p:cNvPr>
          <p:cNvSpPr txBox="1"/>
          <p:nvPr userDrawn="1"/>
        </p:nvSpPr>
        <p:spPr>
          <a:xfrm>
            <a:off x="11017897" y="3502004"/>
            <a:ext cx="1092788" cy="415498"/>
          </a:xfrm>
          <a:prstGeom prst="rect">
            <a:avLst/>
          </a:prstGeom>
          <a:noFill/>
        </p:spPr>
        <p:txBody>
          <a:bodyPr wrap="square" rtlCol="0">
            <a:spAutoFit/>
          </a:bodyPr>
          <a:lstStyle/>
          <a:p>
            <a:pPr algn="ctr"/>
            <a:r>
              <a:rPr lang="en-US" sz="1050" b="1" dirty="0">
                <a:solidFill>
                  <a:schemeClr val="accent4">
                    <a:lumMod val="40000"/>
                    <a:lumOff val="60000"/>
                  </a:schemeClr>
                </a:solidFill>
              </a:rPr>
              <a:t>VALIDATION RESULTS</a:t>
            </a:r>
          </a:p>
        </p:txBody>
      </p:sp>
      <p:sp>
        <p:nvSpPr>
          <p:cNvPr id="35" name="TextBox 34">
            <a:hlinkClick r:id="rId22" action="ppaction://hlinksldjump"/>
            <a:extLst>
              <a:ext uri="{FF2B5EF4-FFF2-40B4-BE49-F238E27FC236}">
                <a16:creationId xmlns:a16="http://schemas.microsoft.com/office/drawing/2014/main" id="{BC5748F9-859A-DF75-00D6-75D4CD687FF7}"/>
              </a:ext>
            </a:extLst>
          </p:cNvPr>
          <p:cNvSpPr txBox="1"/>
          <p:nvPr userDrawn="1"/>
        </p:nvSpPr>
        <p:spPr>
          <a:xfrm>
            <a:off x="11017897" y="3899373"/>
            <a:ext cx="1092788" cy="253916"/>
          </a:xfrm>
          <a:prstGeom prst="rect">
            <a:avLst/>
          </a:prstGeom>
          <a:noFill/>
        </p:spPr>
        <p:txBody>
          <a:bodyPr wrap="square" rtlCol="0">
            <a:spAutoFit/>
          </a:bodyPr>
          <a:lstStyle/>
          <a:p>
            <a:pPr algn="ctr"/>
            <a:r>
              <a:rPr lang="en-US" sz="1050" b="1" dirty="0">
                <a:solidFill>
                  <a:schemeClr val="accent4">
                    <a:lumMod val="40000"/>
                    <a:lumOff val="60000"/>
                  </a:schemeClr>
                </a:solidFill>
              </a:rPr>
              <a:t>CONCLUSIONS</a:t>
            </a:r>
          </a:p>
        </p:txBody>
      </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34.png"/><Relationship Id="rId4" Type="http://schemas.openxmlformats.org/officeDocument/2006/relationships/image" Target="../media/image20.jpe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257937" y="278271"/>
            <a:ext cx="7626606" cy="1138773"/>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Development and Validation of Coincidence Analysis/Quantification </a:t>
            </a:r>
          </a:p>
          <a:p>
            <a:pPr algn="ctr"/>
            <a:r>
              <a:rPr lang="en-US" b="1" dirty="0">
                <a:solidFill>
                  <a:schemeClr val="bg1"/>
                </a:solidFill>
                <a:latin typeface="Arial" panose="020B0604020202020204" pitchFamily="34" charset="0"/>
                <a:cs typeface="Arial" panose="020B0604020202020204" pitchFamily="34" charset="0"/>
              </a:rPr>
              <a:t>Software for Gamma-gamma Coincidence Counting</a:t>
            </a: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Manish Sharma, Jonathan Burnett</a:t>
            </a:r>
          </a:p>
          <a:p>
            <a:pPr algn="ctr"/>
            <a:r>
              <a:rPr lang="en-US" sz="1400" dirty="0">
                <a:solidFill>
                  <a:schemeClr val="bg1"/>
                </a:solidFill>
                <a:latin typeface="Arial" panose="020B0604020202020204" pitchFamily="34" charset="0"/>
                <a:cs typeface="Arial" panose="020B0604020202020204" pitchFamily="34" charset="0"/>
              </a:rPr>
              <a:t>Pacific Northwest National Laboratory</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t"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Multidimensional systems promising for IMS</a:t>
            </a:r>
          </a:p>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A Sophisticated </a:t>
            </a:r>
            <a:r>
              <a:rPr lang="el-GR" sz="1200" dirty="0">
                <a:latin typeface="Arial" panose="020B0604020202020204" pitchFamily="34" charset="0"/>
                <a:cs typeface="Arial" panose="020B0604020202020204" pitchFamily="34" charset="0"/>
              </a:rPr>
              <a:t>γ</a:t>
            </a:r>
            <a:r>
              <a:rPr lang="en-US" sz="1200" dirty="0">
                <a:latin typeface="Arial" panose="020B0604020202020204" pitchFamily="34" charset="0"/>
                <a:cs typeface="Arial" panose="020B0604020202020204" pitchFamily="34" charset="0"/>
              </a:rPr>
              <a:t>-</a:t>
            </a:r>
            <a:r>
              <a:rPr lang="el-GR" sz="1200" dirty="0">
                <a:latin typeface="Arial" panose="020B0604020202020204" pitchFamily="34" charset="0"/>
                <a:cs typeface="Arial" panose="020B0604020202020204" pitchFamily="34" charset="0"/>
              </a:rPr>
              <a:t>γ</a:t>
            </a:r>
            <a:r>
              <a:rPr lang="en-US" sz="1200" dirty="0">
                <a:latin typeface="Arial" panose="020B0604020202020204" pitchFamily="34" charset="0"/>
                <a:cs typeface="Arial" panose="020B0604020202020204" pitchFamily="34" charset="0"/>
              </a:rPr>
              <a:t> Coincidence Analysis/Quantification Software developed at Pacific Northwest National Laboratory, USA</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P3.2-360</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Advanced python libraries and strategies implemented</a:t>
            </a:r>
          </a:p>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Experimental validation using underground </a:t>
            </a:r>
            <a:r>
              <a:rPr lang="el-GR" sz="1200" dirty="0">
                <a:latin typeface="Arial" panose="020B0604020202020204" pitchFamily="34" charset="0"/>
                <a:cs typeface="Arial" panose="020B0604020202020204" pitchFamily="34" charset="0"/>
              </a:rPr>
              <a:t>γ</a:t>
            </a:r>
            <a:r>
              <a:rPr lang="en-US" sz="1200" dirty="0">
                <a:latin typeface="Arial" panose="020B0604020202020204" pitchFamily="34" charset="0"/>
                <a:cs typeface="Arial" panose="020B0604020202020204" pitchFamily="34" charset="0"/>
              </a:rPr>
              <a:t>-spectrometer</a:t>
            </a:r>
          </a:p>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Probabilities simulated using PNNL’s Deception Supercomputer</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Experimentally tested up to 120 GB experimental data</a:t>
            </a:r>
          </a:p>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CTBT relevant radionuclides probabilities simulated</a:t>
            </a:r>
          </a:p>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Coincidence probabilities validated: &lt;5% for 15 radionuclides</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Successful development and performance evaluation </a:t>
            </a:r>
          </a:p>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Execution tested for CTBT relevant radionuclides</a:t>
            </a:r>
          </a:p>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Experimental validation for 15 radionuclides</a:t>
            </a:r>
          </a:p>
          <a:p>
            <a:pPr marL="171450" indent="-171450" algn="l">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6AB04CB3-713F-836C-5EB0-3054E6F7BF97}"/>
              </a:ext>
            </a:extLst>
          </p:cNvPr>
          <p:cNvSpPr txBox="1">
            <a:spLocks/>
          </p:cNvSpPr>
          <p:nvPr/>
        </p:nvSpPr>
        <p:spPr>
          <a:xfrm>
            <a:off x="5687120" y="5158597"/>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2793366-5891-FA8F-EB70-48CEF3682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8587" y="0"/>
            <a:ext cx="1564783" cy="15647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a:extLst>
              <a:ext uri="{FF2B5EF4-FFF2-40B4-BE49-F238E27FC236}">
                <a16:creationId xmlns:a16="http://schemas.microsoft.com/office/drawing/2014/main" id="{279113FC-C984-DF88-E5C1-8920D1940DC4}"/>
              </a:ext>
            </a:extLst>
          </p:cNvPr>
          <p:cNvPicPr>
            <a:picLocks noChangeAspect="1"/>
          </p:cNvPicPr>
          <p:nvPr/>
        </p:nvPicPr>
        <p:blipFill>
          <a:blip r:embed="rId3"/>
          <a:stretch>
            <a:fillRect/>
          </a:stretch>
        </p:blipFill>
        <p:spPr>
          <a:xfrm>
            <a:off x="9142106" y="5631611"/>
            <a:ext cx="1121837" cy="314902"/>
          </a:xfrm>
          <a:prstGeom prst="rect">
            <a:avLst/>
          </a:prstGeom>
        </p:spPr>
      </p:pic>
      <p:pic>
        <p:nvPicPr>
          <p:cNvPr id="12" name="Picture 2">
            <a:extLst>
              <a:ext uri="{FF2B5EF4-FFF2-40B4-BE49-F238E27FC236}">
                <a16:creationId xmlns:a16="http://schemas.microsoft.com/office/drawing/2014/main" id="{78F3FEA3-F7DD-A640-F624-761E200B5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976" y="5546149"/>
            <a:ext cx="1480653" cy="4935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B33C860-4318-7307-DA27-BAE6E1A79FFB}"/>
              </a:ext>
            </a:extLst>
          </p:cNvPr>
          <p:cNvSpPr txBox="1"/>
          <p:nvPr/>
        </p:nvSpPr>
        <p:spPr>
          <a:xfrm>
            <a:off x="3164629" y="6594509"/>
            <a:ext cx="6173449" cy="307777"/>
          </a:xfrm>
          <a:prstGeom prst="rect">
            <a:avLst/>
          </a:prstGeom>
          <a:noFill/>
        </p:spPr>
        <p:txBody>
          <a:bodyPr wrap="square" rtlCol="0">
            <a:spAutoFit/>
          </a:bodyPr>
          <a:lstStyle/>
          <a:p>
            <a:pPr algn="ctr"/>
            <a:r>
              <a:rPr lang="en-US" sz="700" i="1" dirty="0">
                <a:solidFill>
                  <a:schemeClr val="bg1"/>
                </a:solidFill>
                <a:latin typeface="Arial" panose="020B0604020202020204" pitchFamily="34" charset="0"/>
                <a:cs typeface="Arial" panose="020B0604020202020204" pitchFamily="34" charset="0"/>
              </a:rPr>
              <a:t>Disclaimer: The views expressed here do not necessarily reflect the views of the United States Government, the United States Department of Energy, the National Nuclear Security Administration or the Pacific Northwest National Laboratory.</a:t>
            </a: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P3.2-360</a:t>
            </a:r>
            <a:endParaRPr lang="en-AT" sz="10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9DC1D55-7467-BC65-B7E9-7BE1CF21E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453" y="0"/>
            <a:ext cx="1089808" cy="10898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1164CD-6776-3556-F4B2-C62445A4118E}"/>
              </a:ext>
            </a:extLst>
          </p:cNvPr>
          <p:cNvSpPr txBox="1"/>
          <p:nvPr/>
        </p:nvSpPr>
        <p:spPr>
          <a:xfrm>
            <a:off x="3438443" y="3224973"/>
            <a:ext cx="5108607" cy="1015663"/>
          </a:xfrm>
          <a:prstGeom prst="rect">
            <a:avLst/>
          </a:prstGeom>
          <a:noFill/>
        </p:spPr>
        <p:txBody>
          <a:bodyPr wrap="square" rtlCol="0">
            <a:spAutoFit/>
          </a:bodyPr>
          <a:lstStyle/>
          <a:p>
            <a:pPr marL="282575" algn="ctr"/>
            <a:r>
              <a:rPr lang="en-US" sz="6000" dirty="0">
                <a:latin typeface="+mj-lt"/>
              </a:rPr>
              <a:t>Thank You!</a:t>
            </a:r>
          </a:p>
        </p:txBody>
      </p:sp>
    </p:spTree>
    <p:extLst>
      <p:ext uri="{BB962C8B-B14F-4D97-AF65-F5344CB8AC3E}">
        <p14:creationId xmlns:p14="http://schemas.microsoft.com/office/powerpoint/2010/main" val="44805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Abstract</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P3.2-360</a:t>
            </a:r>
            <a:endParaRPr lang="en-AT" sz="1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EBD0136-B929-F4D1-B9A6-58EA52D4E3DC}"/>
              </a:ext>
            </a:extLst>
          </p:cNvPr>
          <p:cNvSpPr txBox="1"/>
          <p:nvPr/>
        </p:nvSpPr>
        <p:spPr>
          <a:xfrm>
            <a:off x="1764733" y="1781270"/>
            <a:ext cx="7874323" cy="3627211"/>
          </a:xfrm>
          <a:prstGeom prst="rect">
            <a:avLst/>
          </a:prstGeom>
          <a:noFill/>
        </p:spPr>
        <p:txBody>
          <a:bodyPr wrap="square">
            <a:spAutoFit/>
          </a:bodyPr>
          <a:lstStyle/>
          <a:p>
            <a:pPr>
              <a:lnSpc>
                <a:spcPct val="107000"/>
              </a:lnSpc>
              <a:spcAft>
                <a:spcPts val="800"/>
              </a:spcAft>
            </a:pPr>
            <a:r>
              <a:rPr lang="en-US" sz="1800" dirty="0">
                <a:latin typeface="Arial" panose="020B0604020202020204" pitchFamily="34" charset="0"/>
                <a:ea typeface="Calibri" panose="020F0502020204030204" pitchFamily="34" charset="0"/>
                <a:cs typeface="Arial" panose="020B0604020202020204" pitchFamily="34" charset="0"/>
              </a:rPr>
              <a:t>Gamma-gamma coincidence techniques are known to improve the detection of particulate radionuclides relevant for Treaty monitoring purposes. To that end, Pacific Northwest National Laboratory (PNNL, USA) has developed a novel γ-γ coincidence analysis and radionuclide quantification software package. The software’s execution has been tested for radionuclides relevant to Comprehensive Nuclear-Test-Ban Treaty (CTBT) and other radionuclides with complex decay schemes. This presentation discusses software’s details, challenges encountered in its development, and its experimental validation. The validation was performed by experimentally measuring 15 radionuclides (including </a:t>
            </a:r>
            <a:r>
              <a:rPr lang="en-US" sz="1800" baseline="30000" dirty="0">
                <a:latin typeface="Arial" panose="020B0604020202020204" pitchFamily="34" charset="0"/>
                <a:ea typeface="Calibri" panose="020F0502020204030204" pitchFamily="34" charset="0"/>
                <a:cs typeface="Arial" panose="020B0604020202020204" pitchFamily="34" charset="0"/>
              </a:rPr>
              <a:t>140</a:t>
            </a:r>
            <a:r>
              <a:rPr lang="en-US" sz="1800" dirty="0">
                <a:latin typeface="Arial" panose="020B0604020202020204" pitchFamily="34" charset="0"/>
                <a:ea typeface="Calibri" panose="020F0502020204030204" pitchFamily="34" charset="0"/>
                <a:cs typeface="Arial" panose="020B0604020202020204" pitchFamily="34" charset="0"/>
              </a:rPr>
              <a:t>Ba, </a:t>
            </a:r>
            <a:r>
              <a:rPr lang="en-US" sz="1800" baseline="30000" dirty="0">
                <a:latin typeface="Arial" panose="020B0604020202020204" pitchFamily="34" charset="0"/>
                <a:ea typeface="Calibri" panose="020F0502020204030204" pitchFamily="34" charset="0"/>
                <a:cs typeface="Arial" panose="020B0604020202020204" pitchFamily="34" charset="0"/>
              </a:rPr>
              <a:t>140</a:t>
            </a:r>
            <a:r>
              <a:rPr lang="en-US" sz="1800" dirty="0">
                <a:latin typeface="Arial" panose="020B0604020202020204" pitchFamily="34" charset="0"/>
                <a:ea typeface="Calibri" panose="020F0502020204030204" pitchFamily="34" charset="0"/>
                <a:cs typeface="Arial" panose="020B0604020202020204" pitchFamily="34" charset="0"/>
              </a:rPr>
              <a:t>La, and </a:t>
            </a:r>
            <a:r>
              <a:rPr lang="en-US" sz="1800" baseline="30000" dirty="0">
                <a:latin typeface="Arial" panose="020B0604020202020204" pitchFamily="34" charset="0"/>
                <a:ea typeface="Calibri" panose="020F0502020204030204" pitchFamily="34" charset="0"/>
                <a:cs typeface="Arial" panose="020B0604020202020204" pitchFamily="34" charset="0"/>
              </a:rPr>
              <a:t>88</a:t>
            </a:r>
            <a:r>
              <a:rPr lang="en-US" sz="1800" dirty="0">
                <a:latin typeface="Arial" panose="020B0604020202020204" pitchFamily="34" charset="0"/>
                <a:ea typeface="Calibri" panose="020F0502020204030204" pitchFamily="34" charset="0"/>
                <a:cs typeface="Arial" panose="020B0604020202020204" pitchFamily="34" charset="0"/>
              </a:rPr>
              <a:t>Y) using the Advanced Radionuclide Gamma-</a:t>
            </a:r>
            <a:r>
              <a:rPr lang="en-US" sz="1800" dirty="0" err="1">
                <a:latin typeface="Arial" panose="020B0604020202020204" pitchFamily="34" charset="0"/>
                <a:ea typeface="Calibri" panose="020F0502020204030204" pitchFamily="34" charset="0"/>
                <a:cs typeface="Arial" panose="020B0604020202020204" pitchFamily="34" charset="0"/>
              </a:rPr>
              <a:t>spectrOmeter</a:t>
            </a:r>
            <a:r>
              <a:rPr lang="en-US" sz="1800" dirty="0">
                <a:latin typeface="Arial" panose="020B0604020202020204" pitchFamily="34" charset="0"/>
                <a:ea typeface="Calibri" panose="020F0502020204030204" pitchFamily="34" charset="0"/>
                <a:cs typeface="Arial" panose="020B0604020202020204" pitchFamily="34" charset="0"/>
              </a:rPr>
              <a:t> (ARGO) located in the Shallow Underground Laboratory (SUL) at PNNL.</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09ECD12-2E2A-3DA0-E755-1C21991D6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453" y="0"/>
            <a:ext cx="1089808" cy="108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P3.2-360</a:t>
            </a:r>
            <a:endParaRPr lang="en-AT" sz="1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BB3FBB1-4BB2-B71F-5533-2EA9859F029E}"/>
                  </a:ext>
                </a:extLst>
              </p:cNvPr>
              <p:cNvSpPr txBox="1">
                <a:spLocks/>
              </p:cNvSpPr>
              <p:nvPr/>
            </p:nvSpPr>
            <p:spPr>
              <a:xfrm>
                <a:off x="469744" y="1853301"/>
                <a:ext cx="6292684" cy="3189967"/>
              </a:xfrm>
              <a:prstGeom prst="rect">
                <a:avLst/>
              </a:prstGeom>
            </p:spPr>
            <p:txBody>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buFont typeface="Wingdings" panose="05000000000000000000" pitchFamily="2" charset="2"/>
                  <a:buChar char="§"/>
                </a:pPr>
                <a:r>
                  <a:rPr lang="en-US" sz="2000" dirty="0">
                    <a:solidFill>
                      <a:schemeClr val="tx1"/>
                    </a:solidFill>
                    <a:latin typeface="+mj-lt"/>
                    <a:cs typeface="Arial" panose="020B0604020202020204" pitchFamily="34" charset="0"/>
                  </a:rPr>
                  <a:t>Radionuclide (RN) monitoring: one of four verification technologies of the IMS</a:t>
                </a:r>
              </a:p>
              <a:p>
                <a:pPr>
                  <a:spcBef>
                    <a:spcPts val="0"/>
                  </a:spcBef>
                  <a:buFont typeface="Wingdings" panose="05000000000000000000" pitchFamily="2" charset="2"/>
                  <a:buChar char="§"/>
                </a:pPr>
                <a:endParaRPr lang="en-US" sz="1400" dirty="0">
                  <a:solidFill>
                    <a:schemeClr val="tx1"/>
                  </a:solidFill>
                  <a:latin typeface="+mj-lt"/>
                  <a:cs typeface="Arial" panose="020B0604020202020204" pitchFamily="34" charset="0"/>
                </a:endParaRPr>
              </a:p>
              <a:p>
                <a:pPr>
                  <a:buFont typeface="Wingdings" panose="05000000000000000000" pitchFamily="2" charset="2"/>
                  <a:buChar char="§"/>
                </a:pPr>
                <a:r>
                  <a:rPr lang="en-US" sz="2000" dirty="0">
                    <a:solidFill>
                      <a:schemeClr val="tx1"/>
                    </a:solidFill>
                    <a:latin typeface="+mj-lt"/>
                    <a:cs typeface="Arial" panose="020B0604020202020204" pitchFamily="34" charset="0"/>
                  </a:rPr>
                  <a:t>IMS: RN stations utilize high-resolution gamma spectrometry for particulate radionuclides</a:t>
                </a:r>
              </a:p>
              <a:p>
                <a:pPr lvl="1">
                  <a:spcAft>
                    <a:spcPts val="600"/>
                  </a:spcAft>
                  <a:buFont typeface="Courier New" panose="02070309020205020404" pitchFamily="49" charset="0"/>
                  <a:buChar char="o"/>
                </a:pPr>
                <a:r>
                  <a:rPr lang="en-US" sz="1800" dirty="0">
                    <a:solidFill>
                      <a:schemeClr val="tx1"/>
                    </a:solidFill>
                    <a:latin typeface="+mj-lt"/>
                    <a:cs typeface="Arial" panose="020B0604020202020204" pitchFamily="34" charset="0"/>
                  </a:rPr>
                  <a:t>Such as: </a:t>
                </a:r>
                <a:r>
                  <a:rPr lang="en-US" sz="1800" baseline="30000" dirty="0">
                    <a:solidFill>
                      <a:schemeClr val="tx1"/>
                    </a:solidFill>
                    <a:latin typeface="+mj-lt"/>
                    <a:cs typeface="Arial" panose="020B0604020202020204" pitchFamily="34" charset="0"/>
                  </a:rPr>
                  <a:t>140</a:t>
                </a:r>
                <a:r>
                  <a:rPr lang="en-US" sz="1800" dirty="0">
                    <a:solidFill>
                      <a:schemeClr val="tx1"/>
                    </a:solidFill>
                    <a:latin typeface="+mj-lt"/>
                    <a:cs typeface="Arial" panose="020B0604020202020204" pitchFamily="34" charset="0"/>
                  </a:rPr>
                  <a:t>La, </a:t>
                </a:r>
                <a:r>
                  <a:rPr lang="en-US" sz="1800" baseline="30000" dirty="0">
                    <a:solidFill>
                      <a:schemeClr val="tx1"/>
                    </a:solidFill>
                    <a:latin typeface="+mj-lt"/>
                    <a:cs typeface="Arial" panose="020B0604020202020204" pitchFamily="34" charset="0"/>
                  </a:rPr>
                  <a:t>140</a:t>
                </a:r>
                <a:r>
                  <a:rPr lang="en-US" sz="1800" dirty="0">
                    <a:solidFill>
                      <a:schemeClr val="tx1"/>
                    </a:solidFill>
                    <a:latin typeface="+mj-lt"/>
                    <a:cs typeface="Arial" panose="020B0604020202020204" pitchFamily="34" charset="0"/>
                  </a:rPr>
                  <a:t>Ba, </a:t>
                </a:r>
                <a:r>
                  <a:rPr lang="en-US" sz="1800" baseline="30000" dirty="0">
                    <a:solidFill>
                      <a:schemeClr val="tx1"/>
                    </a:solidFill>
                    <a:latin typeface="+mj-lt"/>
                    <a:cs typeface="Arial" panose="020B0604020202020204" pitchFamily="34" charset="0"/>
                  </a:rPr>
                  <a:t>134</a:t>
                </a:r>
                <a:r>
                  <a:rPr lang="en-US" sz="1800" dirty="0">
                    <a:solidFill>
                      <a:schemeClr val="tx1"/>
                    </a:solidFill>
                    <a:latin typeface="+mj-lt"/>
                    <a:cs typeface="Arial" panose="020B0604020202020204" pitchFamily="34" charset="0"/>
                  </a:rPr>
                  <a:t>Cs, </a:t>
                </a:r>
                <a:r>
                  <a:rPr lang="en-US" sz="1800" baseline="30000" dirty="0">
                    <a:solidFill>
                      <a:schemeClr val="tx1"/>
                    </a:solidFill>
                    <a:latin typeface="+mj-lt"/>
                    <a:cs typeface="Arial" panose="020B0604020202020204" pitchFamily="34" charset="0"/>
                  </a:rPr>
                  <a:t>137</a:t>
                </a:r>
                <a:r>
                  <a:rPr lang="en-US" sz="1800" dirty="0">
                    <a:solidFill>
                      <a:schemeClr val="tx1"/>
                    </a:solidFill>
                    <a:latin typeface="+mj-lt"/>
                    <a:cs typeface="Arial" panose="020B0604020202020204" pitchFamily="34" charset="0"/>
                  </a:rPr>
                  <a:t>Cs, etc.</a:t>
                </a:r>
              </a:p>
              <a:p>
                <a:pPr>
                  <a:spcBef>
                    <a:spcPts val="0"/>
                  </a:spcBef>
                  <a:spcAft>
                    <a:spcPts val="600"/>
                  </a:spcAft>
                  <a:buFont typeface="Wingdings" panose="05000000000000000000" pitchFamily="2" charset="2"/>
                  <a:buChar char="§"/>
                </a:pPr>
                <a:endParaRPr lang="en-US" sz="1400" dirty="0">
                  <a:solidFill>
                    <a:schemeClr val="tx1"/>
                  </a:solidFill>
                  <a:latin typeface="+mj-lt"/>
                  <a:cs typeface="Arial" panose="020B0604020202020204" pitchFamily="34" charset="0"/>
                </a:endParaRPr>
              </a:p>
              <a:p>
                <a:pPr>
                  <a:spcBef>
                    <a:spcPts val="0"/>
                  </a:spcBef>
                  <a:spcAft>
                    <a:spcPts val="600"/>
                  </a:spcAft>
                  <a:buFont typeface="Wingdings" panose="05000000000000000000" pitchFamily="2" charset="2"/>
                  <a:buChar char="§"/>
                </a:pPr>
                <a:r>
                  <a:rPr lang="en-US" sz="2000" dirty="0">
                    <a:solidFill>
                      <a:schemeClr val="tx1"/>
                    </a:solidFill>
                    <a:latin typeface="+mj-lt"/>
                    <a:cs typeface="Arial" panose="020B0604020202020204" pitchFamily="34" charset="0"/>
                  </a:rPr>
                  <a:t>Multidetector systems </a:t>
                </a:r>
                <a:r>
                  <a:rPr lang="en-US" sz="2000" dirty="0">
                    <a:latin typeface="+mj-lt"/>
                    <a:cs typeface="Arial" panose="020B0604020202020204" pitchFamily="34" charset="0"/>
                  </a:rPr>
                  <a:t>promising for IMS</a:t>
                </a:r>
                <a:r>
                  <a:rPr lang="en-US" sz="2000" dirty="0">
                    <a:solidFill>
                      <a:schemeClr val="tx1"/>
                    </a:solidFill>
                    <a:latin typeface="+mj-lt"/>
                    <a:cs typeface="Arial" panose="020B0604020202020204" pitchFamily="34" charset="0"/>
                  </a:rPr>
                  <a:t>:  </a:t>
                </a:r>
              </a:p>
              <a:p>
                <a:pPr lvl="1">
                  <a:spcBef>
                    <a:spcPts val="0"/>
                  </a:spcBef>
                  <a:spcAft>
                    <a:spcPts val="200"/>
                  </a:spcAft>
                  <a:buFont typeface="Courier New" panose="02070309020205020404" pitchFamily="49" charset="0"/>
                  <a:buChar char="o"/>
                </a:pPr>
                <a:r>
                  <a:rPr lang="en-US" sz="1800" dirty="0">
                    <a:solidFill>
                      <a:schemeClr val="tx1"/>
                    </a:solidFill>
                    <a:latin typeface="+mj-lt"/>
                    <a:cs typeface="Arial" panose="020B0604020202020204" pitchFamily="34" charset="0"/>
                  </a:rPr>
                  <a:t>Superior detection efficiency </a:t>
                </a:r>
              </a:p>
              <a:p>
                <a:pPr lvl="1">
                  <a:spcBef>
                    <a:spcPts val="0"/>
                  </a:spcBef>
                  <a:spcAft>
                    <a:spcPts val="200"/>
                  </a:spcAft>
                  <a:buFont typeface="Courier New" panose="02070309020205020404" pitchFamily="49" charset="0"/>
                  <a:buChar char="o"/>
                </a:pPr>
                <a14:m>
                  <m:oMath xmlns:m="http://schemas.openxmlformats.org/officeDocument/2006/math">
                    <m:r>
                      <a:rPr lang="en-US" sz="1800" i="1">
                        <a:solidFill>
                          <a:schemeClr val="tx1"/>
                        </a:solidFill>
                        <a:latin typeface="Cambria Math" panose="02040503050406030204" pitchFamily="18" charset="0"/>
                        <a:cs typeface="Arial" panose="020B0604020202020204" pitchFamily="34" charset="0"/>
                      </a:rPr>
                      <m:t>𝛾</m:t>
                    </m:r>
                  </m:oMath>
                </a14:m>
                <a:r>
                  <a:rPr lang="en-US" sz="1800" dirty="0">
                    <a:solidFill>
                      <a:schemeClr val="tx1"/>
                    </a:solidFill>
                    <a:latin typeface="+mj-lt"/>
                    <a:cs typeface="Arial" panose="020B0604020202020204" pitchFamily="34" charset="0"/>
                  </a:rPr>
                  <a:t>-</a:t>
                </a:r>
                <a14:m>
                  <m:oMath xmlns:m="http://schemas.openxmlformats.org/officeDocument/2006/math">
                    <m:r>
                      <a:rPr lang="en-US" sz="1800" i="1" dirty="0">
                        <a:solidFill>
                          <a:schemeClr val="tx1"/>
                        </a:solidFill>
                        <a:latin typeface="Cambria Math" panose="02040503050406030204" pitchFamily="18" charset="0"/>
                        <a:cs typeface="Arial" panose="020B0604020202020204" pitchFamily="34" charset="0"/>
                      </a:rPr>
                      <m:t>𝛾</m:t>
                    </m:r>
                  </m:oMath>
                </a14:m>
                <a:r>
                  <a:rPr lang="en-US" sz="1800" dirty="0">
                    <a:solidFill>
                      <a:schemeClr val="tx1"/>
                    </a:solidFill>
                    <a:latin typeface="+mj-lt"/>
                    <a:cs typeface="Arial" panose="020B0604020202020204" pitchFamily="34" charset="0"/>
                  </a:rPr>
                  <a:t> Coincidence signatures</a:t>
                </a:r>
              </a:p>
              <a:p>
                <a:pPr lvl="1">
                  <a:spcBef>
                    <a:spcPts val="0"/>
                  </a:spcBef>
                  <a:spcAft>
                    <a:spcPts val="200"/>
                  </a:spcAft>
                  <a:buFont typeface="Courier New" panose="02070309020205020404" pitchFamily="49" charset="0"/>
                  <a:buChar char="o"/>
                </a:pPr>
                <a:r>
                  <a:rPr lang="en-US" sz="1800" dirty="0">
                    <a:solidFill>
                      <a:schemeClr val="tx1"/>
                    </a:solidFill>
                    <a:latin typeface="+mj-lt"/>
                    <a:cs typeface="Arial" panose="020B0604020202020204" pitchFamily="34" charset="0"/>
                  </a:rPr>
                  <a:t>Operationally resilient</a:t>
                </a:r>
              </a:p>
            </p:txBody>
          </p:sp>
        </mc:Choice>
        <mc:Fallback xmlns="">
          <p:sp>
            <p:nvSpPr>
              <p:cNvPr id="7" name="Content Placeholder 2">
                <a:extLst>
                  <a:ext uri="{FF2B5EF4-FFF2-40B4-BE49-F238E27FC236}">
                    <a16:creationId xmlns:a16="http://schemas.microsoft.com/office/drawing/2014/main" id="{3BB3FBB1-4BB2-B71F-5533-2EA9859F029E}"/>
                  </a:ext>
                </a:extLst>
              </p:cNvPr>
              <p:cNvSpPr txBox="1">
                <a:spLocks noRot="1" noChangeAspect="1" noMove="1" noResize="1" noEditPoints="1" noAdjustHandles="1" noChangeArrowheads="1" noChangeShapeType="1" noTextEdit="1"/>
              </p:cNvSpPr>
              <p:nvPr/>
            </p:nvSpPr>
            <p:spPr>
              <a:xfrm>
                <a:off x="469744" y="1853301"/>
                <a:ext cx="6292684" cy="3189967"/>
              </a:xfrm>
              <a:prstGeom prst="rect">
                <a:avLst/>
              </a:prstGeom>
              <a:blipFill>
                <a:blip r:embed="rId2"/>
                <a:stretch>
                  <a:fillRect l="-872" t="-1912" b="-745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DD2B1ECD-2E48-7A67-8DF6-FA0CA8CC0F1F}"/>
              </a:ext>
            </a:extLst>
          </p:cNvPr>
          <p:cNvPicPr>
            <a:picLocks noChangeAspect="1"/>
          </p:cNvPicPr>
          <p:nvPr/>
        </p:nvPicPr>
        <p:blipFill>
          <a:blip r:embed="rId3"/>
          <a:stretch>
            <a:fillRect/>
          </a:stretch>
        </p:blipFill>
        <p:spPr>
          <a:xfrm>
            <a:off x="7652825" y="1505167"/>
            <a:ext cx="2944820" cy="3958864"/>
          </a:xfrm>
          <a:prstGeom prst="rect">
            <a:avLst/>
          </a:prstGeom>
        </p:spPr>
      </p:pic>
      <p:pic>
        <p:nvPicPr>
          <p:cNvPr id="9" name="Picture 8">
            <a:extLst>
              <a:ext uri="{FF2B5EF4-FFF2-40B4-BE49-F238E27FC236}">
                <a16:creationId xmlns:a16="http://schemas.microsoft.com/office/drawing/2014/main" id="{CCD44BF1-D435-9389-6911-D6BEF0306328}"/>
              </a:ext>
            </a:extLst>
          </p:cNvPr>
          <p:cNvPicPr>
            <a:picLocks noChangeAspect="1"/>
          </p:cNvPicPr>
          <p:nvPr/>
        </p:nvPicPr>
        <p:blipFill rotWithShape="1">
          <a:blip r:embed="rId4"/>
          <a:srcRect l="2210" t="2938" r="674"/>
          <a:stretch/>
        </p:blipFill>
        <p:spPr>
          <a:xfrm>
            <a:off x="5213822" y="3483219"/>
            <a:ext cx="2343432" cy="1821956"/>
          </a:xfrm>
          <a:prstGeom prst="rect">
            <a:avLst/>
          </a:prstGeom>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1DC4E70-7114-3E2B-9536-DB4F95A8E360}"/>
                  </a:ext>
                </a:extLst>
              </p:cNvPr>
              <p:cNvSpPr txBox="1">
                <a:spLocks/>
              </p:cNvSpPr>
              <p:nvPr/>
            </p:nvSpPr>
            <p:spPr>
              <a:xfrm>
                <a:off x="471905" y="5244802"/>
                <a:ext cx="9122261" cy="965196"/>
              </a:xfrm>
              <a:prstGeom prst="rect">
                <a:avLst/>
              </a:prstGeom>
            </p:spPr>
            <p:txBody>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en-US" sz="2000" dirty="0">
                    <a:solidFill>
                      <a:schemeClr val="tx1"/>
                    </a:solidFill>
                    <a:latin typeface="+mj-lt"/>
                    <a:cs typeface="Arial" panose="020B0604020202020204" pitchFamily="34" charset="0"/>
                  </a:rPr>
                  <a:t>Additional detectors bring complexity</a:t>
                </a:r>
              </a:p>
              <a:p>
                <a:pPr marL="742950" lvl="1" indent="-230188">
                  <a:spcBef>
                    <a:spcPts val="0"/>
                  </a:spcBef>
                  <a:spcAft>
                    <a:spcPts val="200"/>
                  </a:spcAft>
                  <a:buFont typeface="Courier New" panose="02070309020205020404" pitchFamily="49" charset="0"/>
                  <a:buChar char="o"/>
                </a:pPr>
                <a:r>
                  <a:rPr lang="en-US" sz="1800" b="1" dirty="0">
                    <a:solidFill>
                      <a:schemeClr val="tx1"/>
                    </a:solidFill>
                    <a:latin typeface="+mj-lt"/>
                    <a:cs typeface="Arial" panose="020B0604020202020204" pitchFamily="34" charset="0"/>
                  </a:rPr>
                  <a:t>Data processing, analysis, and quantification </a:t>
                </a:r>
                <a14:m>
                  <m:oMath xmlns:m="http://schemas.openxmlformats.org/officeDocument/2006/math">
                    <m:r>
                      <a:rPr lang="en-US" sz="18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1800" dirty="0">
                    <a:latin typeface="+mj-lt"/>
                    <a:cs typeface="Arial" panose="020B0604020202020204" pitchFamily="34" charset="0"/>
                  </a:rPr>
                  <a:t> sophisticated software</a:t>
                </a:r>
              </a:p>
              <a:p>
                <a:pPr marL="742950" lvl="1" indent="-230188">
                  <a:spcBef>
                    <a:spcPts val="0"/>
                  </a:spcBef>
                  <a:buFont typeface="Courier New" panose="02070309020205020404" pitchFamily="49" charset="0"/>
                  <a:buChar char="o"/>
                </a:pPr>
                <a:r>
                  <a:rPr lang="en-US" sz="1800" dirty="0">
                    <a:solidFill>
                      <a:schemeClr val="tx1"/>
                    </a:solidFill>
                    <a:latin typeface="+mj-lt"/>
                    <a:cs typeface="Arial" panose="020B0604020202020204" pitchFamily="34" charset="0"/>
                  </a:rPr>
                  <a:t>Mathematical operations, Nuclear Structure</a:t>
                </a:r>
                <a:r>
                  <a:rPr lang="en-US" sz="1800" dirty="0">
                    <a:latin typeface="+mj-lt"/>
                    <a:cs typeface="Arial" panose="020B0604020202020204" pitchFamily="34" charset="0"/>
                  </a:rPr>
                  <a:t>, Characterized source-detector geometry</a:t>
                </a:r>
                <a:endParaRPr lang="en-US" sz="1800" dirty="0">
                  <a:solidFill>
                    <a:schemeClr val="tx1"/>
                  </a:solidFill>
                  <a:latin typeface="+mj-lt"/>
                  <a:cs typeface="Arial" panose="020B0604020202020204" pitchFamily="34" charset="0"/>
                </a:endParaRPr>
              </a:p>
            </p:txBody>
          </p:sp>
        </mc:Choice>
        <mc:Fallback xmlns="">
          <p:sp>
            <p:nvSpPr>
              <p:cNvPr id="10" name="Content Placeholder 2">
                <a:extLst>
                  <a:ext uri="{FF2B5EF4-FFF2-40B4-BE49-F238E27FC236}">
                    <a16:creationId xmlns:a16="http://schemas.microsoft.com/office/drawing/2014/main" id="{D1DC4E70-7114-3E2B-9536-DB4F95A8E360}"/>
                  </a:ext>
                </a:extLst>
              </p:cNvPr>
              <p:cNvSpPr txBox="1">
                <a:spLocks noRot="1" noChangeAspect="1" noMove="1" noResize="1" noEditPoints="1" noAdjustHandles="1" noChangeArrowheads="1" noChangeShapeType="1" noTextEdit="1"/>
              </p:cNvSpPr>
              <p:nvPr/>
            </p:nvSpPr>
            <p:spPr>
              <a:xfrm>
                <a:off x="471905" y="5244802"/>
                <a:ext cx="9122261" cy="965196"/>
              </a:xfrm>
              <a:prstGeom prst="rect">
                <a:avLst/>
              </a:prstGeom>
              <a:blipFill>
                <a:blip r:embed="rId5"/>
                <a:stretch>
                  <a:fillRect l="-601" t="-6289" b="-9434"/>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01EF1DC-5586-7810-657F-0DEF4D807697}"/>
              </a:ext>
            </a:extLst>
          </p:cNvPr>
          <p:cNvSpPr txBox="1"/>
          <p:nvPr/>
        </p:nvSpPr>
        <p:spPr>
          <a:xfrm>
            <a:off x="9028978" y="5464031"/>
            <a:ext cx="1664238" cy="253916"/>
          </a:xfrm>
          <a:prstGeom prst="rect">
            <a:avLst/>
          </a:prstGeom>
          <a:noFill/>
        </p:spPr>
        <p:txBody>
          <a:bodyPr wrap="none" rtlCol="0">
            <a:spAutoFit/>
          </a:bodyPr>
          <a:lstStyle/>
          <a:p>
            <a:r>
              <a:rPr lang="en-US" sz="1050" i="1" dirty="0">
                <a:solidFill>
                  <a:schemeClr val="accent2"/>
                </a:solidFill>
              </a:rPr>
              <a:t>M. Sharma et al., SnT-2021</a:t>
            </a:r>
          </a:p>
        </p:txBody>
      </p:sp>
      <p:pic>
        <p:nvPicPr>
          <p:cNvPr id="12" name="Picture 11">
            <a:extLst>
              <a:ext uri="{FF2B5EF4-FFF2-40B4-BE49-F238E27FC236}">
                <a16:creationId xmlns:a16="http://schemas.microsoft.com/office/drawing/2014/main" id="{401534B5-534B-BDAB-F989-CE2FD8D221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1453" y="0"/>
            <a:ext cx="1089808" cy="108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780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Software-I: Coincidence Analysis</a:t>
            </a:r>
          </a:p>
          <a:p>
            <a:r>
              <a:rPr lang="en-US" sz="1400" i="1" u="sng" dirty="0">
                <a:solidFill>
                  <a:schemeClr val="bg1"/>
                </a:solidFill>
                <a:latin typeface="Arial" panose="020B0604020202020204" pitchFamily="34" charset="0"/>
                <a:cs typeface="Arial" panose="020B0604020202020204" pitchFamily="34" charset="0"/>
              </a:rPr>
              <a:t>T</a:t>
            </a:r>
            <a:r>
              <a:rPr lang="en-US" sz="1400" i="1" dirty="0">
                <a:solidFill>
                  <a:schemeClr val="bg1"/>
                </a:solidFill>
                <a:latin typeface="Arial" panose="020B0604020202020204" pitchFamily="34" charset="0"/>
                <a:cs typeface="Arial" panose="020B0604020202020204" pitchFamily="34" charset="0"/>
              </a:rPr>
              <a:t>ime delay </a:t>
            </a:r>
            <a:r>
              <a:rPr lang="en-US" sz="1400" i="1" u="sng" dirty="0" err="1">
                <a:solidFill>
                  <a:schemeClr val="bg1"/>
                </a:solidFill>
                <a:latin typeface="Arial" panose="020B0604020202020204" pitchFamily="34" charset="0"/>
                <a:cs typeface="Arial" panose="020B0604020202020204" pitchFamily="34" charset="0"/>
              </a:rPr>
              <a:t>A</a:t>
            </a:r>
            <a:r>
              <a:rPr lang="en-US" sz="1400" i="1" dirty="0" err="1">
                <a:solidFill>
                  <a:schemeClr val="bg1"/>
                </a:solidFill>
                <a:latin typeface="Arial" panose="020B0604020202020204" pitchFamily="34" charset="0"/>
                <a:cs typeface="Arial" panose="020B0604020202020204" pitchFamily="34" charset="0"/>
              </a:rPr>
              <a:t>na</a:t>
            </a:r>
            <a:r>
              <a:rPr lang="en-US" sz="1400" i="1" u="sng" dirty="0" err="1">
                <a:solidFill>
                  <a:schemeClr val="bg1"/>
                </a:solidFill>
                <a:latin typeface="Arial" panose="020B0604020202020204" pitchFamily="34" charset="0"/>
                <a:cs typeface="Arial" panose="020B0604020202020204" pitchFamily="34" charset="0"/>
              </a:rPr>
              <a:t>L</a:t>
            </a:r>
            <a:r>
              <a:rPr lang="en-US" sz="1400" i="1" dirty="0" err="1">
                <a:solidFill>
                  <a:schemeClr val="bg1"/>
                </a:solidFill>
                <a:latin typeface="Arial" panose="020B0604020202020204" pitchFamily="34" charset="0"/>
                <a:cs typeface="Arial" panose="020B0604020202020204" pitchFamily="34" charset="0"/>
              </a:rPr>
              <a:t>ysis</a:t>
            </a:r>
            <a:r>
              <a:rPr lang="en-US" sz="1400" i="1" dirty="0">
                <a:solidFill>
                  <a:schemeClr val="bg1"/>
                </a:solidFill>
                <a:latin typeface="Arial" panose="020B0604020202020204" pitchFamily="34" charset="0"/>
                <a:cs typeface="Arial" panose="020B0604020202020204" pitchFamily="34" charset="0"/>
              </a:rPr>
              <a:t> using </a:t>
            </a:r>
            <a:r>
              <a:rPr lang="en-US" sz="1400" i="1" dirty="0" err="1">
                <a:solidFill>
                  <a:schemeClr val="bg1"/>
                </a:solidFill>
                <a:latin typeface="Arial" panose="020B0604020202020204" pitchFamily="34" charset="0"/>
                <a:cs typeface="Arial" panose="020B0604020202020204" pitchFamily="34" charset="0"/>
              </a:rPr>
              <a:t>bin</a:t>
            </a:r>
            <a:r>
              <a:rPr lang="en-US" sz="1400" i="1" u="sng" dirty="0" err="1">
                <a:solidFill>
                  <a:schemeClr val="bg1"/>
                </a:solidFill>
                <a:latin typeface="Arial" panose="020B0604020202020204" pitchFamily="34" charset="0"/>
                <a:cs typeface="Arial" panose="020B0604020202020204" pitchFamily="34" charset="0"/>
              </a:rPr>
              <a:t>A</a:t>
            </a:r>
            <a:r>
              <a:rPr lang="en-US" sz="1400" i="1" dirty="0" err="1">
                <a:solidFill>
                  <a:schemeClr val="bg1"/>
                </a:solidFill>
                <a:latin typeface="Arial" panose="020B0604020202020204" pitchFamily="34" charset="0"/>
                <a:cs typeface="Arial" panose="020B0604020202020204" pitchFamily="34" charset="0"/>
              </a:rPr>
              <a:t>ry</a:t>
            </a:r>
            <a:r>
              <a:rPr lang="en-US" sz="1400" i="1" dirty="0">
                <a:solidFill>
                  <a:schemeClr val="bg1"/>
                </a:solidFill>
                <a:latin typeface="Arial" panose="020B0604020202020204" pitchFamily="34" charset="0"/>
                <a:cs typeface="Arial" panose="020B0604020202020204" pitchFamily="34" charset="0"/>
              </a:rPr>
              <a:t> </a:t>
            </a:r>
            <a:r>
              <a:rPr lang="en-US" sz="1400" i="1" u="sng" dirty="0" err="1">
                <a:solidFill>
                  <a:schemeClr val="bg1"/>
                </a:solidFill>
                <a:latin typeface="Arial" panose="020B0604020202020204" pitchFamily="34" charset="0"/>
                <a:cs typeface="Arial" panose="020B0604020202020204" pitchFamily="34" charset="0"/>
              </a:rPr>
              <a:t>S</a:t>
            </a:r>
            <a:r>
              <a:rPr lang="en-US" sz="1400" i="1" dirty="0" err="1">
                <a:solidFill>
                  <a:schemeClr val="bg1"/>
                </a:solidFill>
                <a:latin typeface="Arial" panose="020B0604020202020204" pitchFamily="34" charset="0"/>
                <a:cs typeface="Arial" panose="020B0604020202020204" pitchFamily="34" charset="0"/>
              </a:rPr>
              <a:t>earc</a:t>
            </a:r>
            <a:r>
              <a:rPr lang="en-US" sz="1400" i="1" u="sng" dirty="0" err="1">
                <a:solidFill>
                  <a:schemeClr val="bg1"/>
                </a:solidFill>
                <a:latin typeface="Arial" panose="020B0604020202020204" pitchFamily="34" charset="0"/>
                <a:cs typeface="Arial" panose="020B0604020202020204" pitchFamily="34" charset="0"/>
              </a:rPr>
              <a:t>H</a:t>
            </a:r>
            <a:r>
              <a:rPr lang="en-US" sz="1400" i="1" dirty="0">
                <a:solidFill>
                  <a:schemeClr val="bg1"/>
                </a:solidFill>
                <a:latin typeface="Arial" panose="020B0604020202020204" pitchFamily="34" charset="0"/>
                <a:cs typeface="Arial" panose="020B0604020202020204" pitchFamily="34" charset="0"/>
              </a:rPr>
              <a:t> (TALASH)</a:t>
            </a: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P3.2-360</a:t>
            </a:r>
            <a:endParaRPr lang="en-AT" sz="10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B3D6EA3-643E-D1B8-8EE4-064897F30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453" y="0"/>
            <a:ext cx="1089808" cy="10898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86EADE2-A757-E874-585C-9ADB253B3433}"/>
              </a:ext>
            </a:extLst>
          </p:cNvPr>
          <p:cNvPicPr>
            <a:picLocks noChangeAspect="1"/>
          </p:cNvPicPr>
          <p:nvPr/>
        </p:nvPicPr>
        <p:blipFill>
          <a:blip r:embed="rId3"/>
          <a:stretch>
            <a:fillRect/>
          </a:stretch>
        </p:blipFill>
        <p:spPr>
          <a:xfrm>
            <a:off x="4909625" y="2037574"/>
            <a:ext cx="5923373" cy="4483991"/>
          </a:xfrm>
          <a:prstGeom prst="rect">
            <a:avLst/>
          </a:prstGeom>
        </p:spPr>
      </p:pic>
      <p:pic>
        <p:nvPicPr>
          <p:cNvPr id="8" name="Picture 7">
            <a:extLst>
              <a:ext uri="{FF2B5EF4-FFF2-40B4-BE49-F238E27FC236}">
                <a16:creationId xmlns:a16="http://schemas.microsoft.com/office/drawing/2014/main" id="{A919DA72-A432-C6E1-D7D8-150960A0E72E}"/>
              </a:ext>
            </a:extLst>
          </p:cNvPr>
          <p:cNvPicPr>
            <a:picLocks noChangeAspect="1"/>
          </p:cNvPicPr>
          <p:nvPr/>
        </p:nvPicPr>
        <p:blipFill rotWithShape="1">
          <a:blip r:embed="rId4"/>
          <a:srcRect l="1027" t="3885" r="1402"/>
          <a:stretch/>
        </p:blipFill>
        <p:spPr>
          <a:xfrm>
            <a:off x="373565" y="3495822"/>
            <a:ext cx="4275069" cy="2433709"/>
          </a:xfrm>
          <a:prstGeom prst="rect">
            <a:avLst/>
          </a:prstGeom>
        </p:spPr>
      </p:pic>
      <p:sp>
        <p:nvSpPr>
          <p:cNvPr id="9" name="TextBox 8">
            <a:extLst>
              <a:ext uri="{FF2B5EF4-FFF2-40B4-BE49-F238E27FC236}">
                <a16:creationId xmlns:a16="http://schemas.microsoft.com/office/drawing/2014/main" id="{9189EA8E-35D4-B3D7-97D8-D34AB9532722}"/>
              </a:ext>
            </a:extLst>
          </p:cNvPr>
          <p:cNvSpPr txBox="1"/>
          <p:nvPr/>
        </p:nvSpPr>
        <p:spPr>
          <a:xfrm>
            <a:off x="864622" y="5929531"/>
            <a:ext cx="3292953" cy="338554"/>
          </a:xfrm>
          <a:prstGeom prst="rect">
            <a:avLst/>
          </a:prstGeom>
          <a:noFill/>
        </p:spPr>
        <p:txBody>
          <a:bodyPr wrap="none" rtlCol="0">
            <a:spAutoFit/>
          </a:bodyPr>
          <a:lstStyle/>
          <a:p>
            <a:r>
              <a:rPr lang="en-US" sz="1600" i="1" dirty="0">
                <a:solidFill>
                  <a:schemeClr val="accent2"/>
                </a:solidFill>
              </a:rPr>
              <a:t>Schematic of a ‘dual-detector’ system</a:t>
            </a:r>
          </a:p>
        </p:txBody>
      </p:sp>
      <p:sp>
        <p:nvSpPr>
          <p:cNvPr id="10" name="TextBox 9">
            <a:extLst>
              <a:ext uri="{FF2B5EF4-FFF2-40B4-BE49-F238E27FC236}">
                <a16:creationId xmlns:a16="http://schemas.microsoft.com/office/drawing/2014/main" id="{91E6B5FE-292F-8464-8829-68BDD6D5D7C7}"/>
              </a:ext>
            </a:extLst>
          </p:cNvPr>
          <p:cNvSpPr txBox="1"/>
          <p:nvPr/>
        </p:nvSpPr>
        <p:spPr>
          <a:xfrm>
            <a:off x="383536" y="1298543"/>
            <a:ext cx="5923372" cy="1477328"/>
          </a:xfrm>
          <a:prstGeom prst="rect">
            <a:avLst/>
          </a:prstGeom>
          <a:noFill/>
        </p:spPr>
        <p:txBody>
          <a:bodyPr wrap="square" rtlCol="0">
            <a:spAutoFit/>
          </a:bodyPr>
          <a:lstStyle/>
          <a:p>
            <a:pPr indent="-169863">
              <a:buFont typeface="Wingdings" panose="05000000000000000000" pitchFamily="2" charset="2"/>
              <a:buChar char="§"/>
            </a:pPr>
            <a:r>
              <a:rPr lang="fr-FR" sz="2000" dirty="0">
                <a:latin typeface="+mj-lt"/>
              </a:rPr>
              <a:t>TALASH </a:t>
            </a:r>
            <a:r>
              <a:rPr lang="fr-FR" sz="2000" dirty="0" err="1">
                <a:latin typeface="+mj-lt"/>
              </a:rPr>
              <a:t>development</a:t>
            </a:r>
            <a:r>
              <a:rPr lang="fr-FR" sz="2000" dirty="0">
                <a:latin typeface="+mj-lt"/>
              </a:rPr>
              <a:t> </a:t>
            </a:r>
            <a:r>
              <a:rPr lang="fr-FR" sz="2000" dirty="0" err="1">
                <a:latin typeface="+mj-lt"/>
              </a:rPr>
              <a:t>constraints</a:t>
            </a:r>
            <a:r>
              <a:rPr lang="fr-FR" sz="2000" dirty="0">
                <a:latin typeface="+mj-lt"/>
              </a:rPr>
              <a:t>: </a:t>
            </a:r>
          </a:p>
          <a:p>
            <a:pPr marL="474748" lvl="4" indent="-285750">
              <a:buFont typeface="Courier New" panose="02070309020205020404" pitchFamily="49" charset="0"/>
              <a:buChar char="o"/>
            </a:pPr>
            <a:r>
              <a:rPr lang="fr-FR" dirty="0" err="1">
                <a:latin typeface="+mj-lt"/>
              </a:rPr>
              <a:t>Implementation</a:t>
            </a:r>
            <a:r>
              <a:rPr lang="fr-FR" dirty="0">
                <a:latin typeface="+mj-lt"/>
              </a:rPr>
              <a:t>: Windows, Python, TLIST (Canberra)</a:t>
            </a:r>
          </a:p>
          <a:p>
            <a:pPr marL="474748" lvl="4" indent="-285750">
              <a:buFont typeface="Courier New" panose="02070309020205020404" pitchFamily="49" charset="0"/>
              <a:buChar char="o"/>
            </a:pPr>
            <a:r>
              <a:rPr lang="fr-FR" dirty="0">
                <a:latin typeface="+mj-lt"/>
              </a:rPr>
              <a:t>Output: Genie-2000 </a:t>
            </a:r>
          </a:p>
          <a:p>
            <a:pPr lvl="4" indent="-169863">
              <a:buFont typeface="Wingdings" panose="05000000000000000000" pitchFamily="2" charset="2"/>
              <a:buChar char="§"/>
            </a:pPr>
            <a:endParaRPr lang="en-US" sz="1400" dirty="0">
              <a:latin typeface="+mj-lt"/>
            </a:endParaRPr>
          </a:p>
          <a:p>
            <a:pPr indent="-169863">
              <a:buFont typeface="Wingdings" panose="05000000000000000000" pitchFamily="2" charset="2"/>
              <a:buChar char="§"/>
            </a:pPr>
            <a:r>
              <a:rPr lang="en-US" sz="2000" dirty="0">
                <a:latin typeface="+mj-lt"/>
              </a:rPr>
              <a:t>Large data problem (high count rate/time)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560CDF0-1DC1-A29F-8429-9E2ABA3483FC}"/>
                  </a:ext>
                </a:extLst>
              </p:cNvPr>
              <p:cNvSpPr txBox="1"/>
              <p:nvPr/>
            </p:nvSpPr>
            <p:spPr>
              <a:xfrm>
                <a:off x="8314157" y="3744893"/>
                <a:ext cx="2518841" cy="830997"/>
              </a:xfrm>
              <a:prstGeom prst="rect">
                <a:avLst/>
              </a:prstGeom>
              <a:noFill/>
            </p:spPr>
            <p:txBody>
              <a:bodyPr wrap="square">
                <a:spAutoFit/>
              </a:bodyPr>
              <a:lstStyle/>
              <a:p>
                <a:r>
                  <a:rPr lang="en-US" sz="1200" b="0" i="0" u="none" strike="noStrike" baseline="0" dirty="0">
                    <a:latin typeface="CMBX10"/>
                  </a:rPr>
                  <a:t>M. Sharma</a:t>
                </a:r>
                <a:r>
                  <a:rPr lang="en-US" sz="1200" b="0" i="0" u="none" strike="noStrike" baseline="0" dirty="0">
                    <a:latin typeface="CMR10"/>
                  </a:rPr>
                  <a:t>, J. Burnett, </a:t>
                </a:r>
                <a:r>
                  <a:rPr lang="en-US" sz="1200" dirty="0">
                    <a:latin typeface="CMR10"/>
                  </a:rPr>
                  <a:t>“</a:t>
                </a:r>
                <a:r>
                  <a:rPr lang="en-US" sz="1200" b="0" i="0" u="none" strike="noStrike" baseline="0" dirty="0">
                    <a:latin typeface="CMR10"/>
                  </a:rPr>
                  <a:t>Development and Performance Evaluation of a Novel </a:t>
                </a:r>
                <a14:m>
                  <m:oMath xmlns:m="http://schemas.openxmlformats.org/officeDocument/2006/math">
                    <m:r>
                      <a:rPr lang="en-US" sz="1200" b="0" i="1" u="none" strike="noStrike" baseline="0" smtClean="0">
                        <a:latin typeface="Cambria Math" panose="02040503050406030204" pitchFamily="18" charset="0"/>
                      </a:rPr>
                      <m:t>𝛾</m:t>
                    </m:r>
                  </m:oMath>
                </a14:m>
                <a:r>
                  <a:rPr lang="en-US" sz="1200" b="0" i="0" u="none" strike="noStrike" baseline="0" dirty="0">
                    <a:latin typeface="CMMI10"/>
                  </a:rPr>
                  <a:t>-</a:t>
                </a:r>
                <a14:m>
                  <m:oMath xmlns:m="http://schemas.openxmlformats.org/officeDocument/2006/math">
                    <m:r>
                      <a:rPr lang="en-US" sz="1200" b="0" i="1" u="none" strike="noStrike" baseline="0" dirty="0" smtClean="0">
                        <a:latin typeface="Cambria Math" panose="02040503050406030204" pitchFamily="18" charset="0"/>
                      </a:rPr>
                      <m:t>𝛾</m:t>
                    </m:r>
                  </m:oMath>
                </a14:m>
                <a:r>
                  <a:rPr lang="en-US" sz="1200" b="0" i="0" u="none" strike="noStrike" baseline="0" dirty="0">
                    <a:latin typeface="CMMI10"/>
                  </a:rPr>
                  <a:t> </a:t>
                </a:r>
                <a:r>
                  <a:rPr lang="en-US" sz="1200" b="0" i="0" u="none" strike="noStrike" baseline="0" dirty="0">
                    <a:latin typeface="CMR10"/>
                  </a:rPr>
                  <a:t>Coincidence Analysis Software,” NIM-A (2023, in press).</a:t>
                </a:r>
                <a:endParaRPr lang="en-US" sz="1200" dirty="0"/>
              </a:p>
            </p:txBody>
          </p:sp>
        </mc:Choice>
        <mc:Fallback xmlns="">
          <p:sp>
            <p:nvSpPr>
              <p:cNvPr id="11" name="TextBox 10">
                <a:extLst>
                  <a:ext uri="{FF2B5EF4-FFF2-40B4-BE49-F238E27FC236}">
                    <a16:creationId xmlns:a16="http://schemas.microsoft.com/office/drawing/2014/main" id="{3560CDF0-1DC1-A29F-8429-9E2ABA3483FC}"/>
                  </a:ext>
                </a:extLst>
              </p:cNvPr>
              <p:cNvSpPr txBox="1">
                <a:spLocks noRot="1" noChangeAspect="1" noMove="1" noResize="1" noEditPoints="1" noAdjustHandles="1" noChangeArrowheads="1" noChangeShapeType="1" noTextEdit="1"/>
              </p:cNvSpPr>
              <p:nvPr/>
            </p:nvSpPr>
            <p:spPr>
              <a:xfrm>
                <a:off x="8314157" y="3744893"/>
                <a:ext cx="2518841" cy="830997"/>
              </a:xfrm>
              <a:prstGeom prst="rect">
                <a:avLst/>
              </a:prstGeom>
              <a:blipFill>
                <a:blip r:embed="rId5"/>
                <a:stretch>
                  <a:fillRect l="-242" r="-242" b="-4380"/>
                </a:stretch>
              </a:blipFill>
            </p:spPr>
            <p:txBody>
              <a:bodyPr/>
              <a:lstStyle/>
              <a:p>
                <a:r>
                  <a:rPr lang="en-US">
                    <a:noFill/>
                  </a:rPr>
                  <a:t> </a:t>
                </a:r>
              </a:p>
            </p:txBody>
          </p:sp>
        </mc:Fallback>
      </mc:AlternateContent>
    </p:spTree>
    <p:extLst>
      <p:ext uri="{BB962C8B-B14F-4D97-AF65-F5344CB8AC3E}">
        <p14:creationId xmlns:p14="http://schemas.microsoft.com/office/powerpoint/2010/main" val="439408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a:t>
            </a:r>
            <a:r>
              <a:rPr lang="en-US" sz="1000" b="1">
                <a:solidFill>
                  <a:schemeClr val="bg1"/>
                </a:solidFill>
                <a:latin typeface="Arial" panose="020B0604020202020204" pitchFamily="34" charset="0"/>
                <a:cs typeface="Arial" panose="020B0604020202020204" pitchFamily="34" charset="0"/>
              </a:rPr>
              <a:t>3.2-360</a:t>
            </a:r>
            <a:endParaRPr lang="en-AT" sz="10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F3CA279-15CD-85E5-0BC6-BF49AD68A33E}"/>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Software-I: Coincidence Analysis</a:t>
            </a:r>
          </a:p>
          <a:p>
            <a:r>
              <a:rPr lang="en-US" sz="1400" i="1" dirty="0">
                <a:solidFill>
                  <a:schemeClr val="bg1"/>
                </a:solidFill>
                <a:latin typeface="Arial" panose="020B0604020202020204" pitchFamily="34" charset="0"/>
                <a:cs typeface="Arial" panose="020B0604020202020204" pitchFamily="34" charset="0"/>
              </a:rPr>
              <a:t>Performance Optimization</a:t>
            </a:r>
            <a:endParaRPr lang="en-AT" sz="4000" i="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25895EB-80AC-1A03-F9CA-3C2436F71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453" y="0"/>
            <a:ext cx="1089808" cy="108980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4BB30BF8-6F07-2708-F89E-F0152A48A02C}"/>
              </a:ext>
            </a:extLst>
          </p:cNvPr>
          <p:cNvGrpSpPr/>
          <p:nvPr/>
        </p:nvGrpSpPr>
        <p:grpSpPr>
          <a:xfrm>
            <a:off x="86779" y="1598321"/>
            <a:ext cx="4147674" cy="3106206"/>
            <a:chOff x="86779" y="1668661"/>
            <a:chExt cx="4147674" cy="3106206"/>
          </a:xfrm>
        </p:grpSpPr>
        <p:pic>
          <p:nvPicPr>
            <p:cNvPr id="7" name="Picture 6">
              <a:extLst>
                <a:ext uri="{FF2B5EF4-FFF2-40B4-BE49-F238E27FC236}">
                  <a16:creationId xmlns:a16="http://schemas.microsoft.com/office/drawing/2014/main" id="{CC1DE363-A384-E35A-4217-A323F5A44407}"/>
                </a:ext>
              </a:extLst>
            </p:cNvPr>
            <p:cNvPicPr>
              <a:picLocks noChangeAspect="1"/>
            </p:cNvPicPr>
            <p:nvPr/>
          </p:nvPicPr>
          <p:blipFill rotWithShape="1">
            <a:blip r:embed="rId3"/>
            <a:srcRect t="3809" b="666"/>
            <a:stretch/>
          </p:blipFill>
          <p:spPr bwMode="auto">
            <a:xfrm>
              <a:off x="275619" y="2181703"/>
              <a:ext cx="3453430" cy="2593164"/>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3776FED7-E8E1-B542-A864-AE4BC0AC1AF9}"/>
                </a:ext>
              </a:extLst>
            </p:cNvPr>
            <p:cNvSpPr txBox="1"/>
            <p:nvPr/>
          </p:nvSpPr>
          <p:spPr>
            <a:xfrm>
              <a:off x="86779" y="1668661"/>
              <a:ext cx="4147674" cy="338554"/>
            </a:xfrm>
            <a:prstGeom prst="rect">
              <a:avLst/>
            </a:prstGeom>
            <a:noFill/>
          </p:spPr>
          <p:txBody>
            <a:bodyPr wrap="none" rtlCol="0">
              <a:spAutoFit/>
            </a:bodyPr>
            <a:lstStyle/>
            <a:p>
              <a:r>
                <a:rPr lang="en-US" sz="1600" b="1" i="1" dirty="0">
                  <a:solidFill>
                    <a:schemeClr val="accent2"/>
                  </a:solidFill>
                </a:rPr>
                <a:t>Performance Optimization with Synthetic Data</a:t>
              </a:r>
            </a:p>
          </p:txBody>
        </p:sp>
      </p:grpSp>
      <p:grpSp>
        <p:nvGrpSpPr>
          <p:cNvPr id="9" name="Group 8">
            <a:extLst>
              <a:ext uri="{FF2B5EF4-FFF2-40B4-BE49-F238E27FC236}">
                <a16:creationId xmlns:a16="http://schemas.microsoft.com/office/drawing/2014/main" id="{D40D198C-05C4-54A4-8C72-EC63E43666AA}"/>
              </a:ext>
            </a:extLst>
          </p:cNvPr>
          <p:cNvGrpSpPr/>
          <p:nvPr/>
        </p:nvGrpSpPr>
        <p:grpSpPr>
          <a:xfrm>
            <a:off x="885761" y="5649190"/>
            <a:ext cx="2536255" cy="415214"/>
            <a:chOff x="907905" y="4356925"/>
            <a:chExt cx="2137517" cy="349936"/>
          </a:xfrm>
        </p:grpSpPr>
        <p:pic>
          <p:nvPicPr>
            <p:cNvPr id="10" name="Picture 2" descr="Reshaping Pandas Data With Melt | Codementor">
              <a:extLst>
                <a:ext uri="{FF2B5EF4-FFF2-40B4-BE49-F238E27FC236}">
                  <a16:creationId xmlns:a16="http://schemas.microsoft.com/office/drawing/2014/main" id="{3C0D2852-EB63-0B1C-86D8-0182ED3325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5524" y="4356925"/>
              <a:ext cx="559898" cy="3499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a_fullcolor">
              <a:extLst>
                <a:ext uri="{FF2B5EF4-FFF2-40B4-BE49-F238E27FC236}">
                  <a16:creationId xmlns:a16="http://schemas.microsoft.com/office/drawing/2014/main" id="{B9EA3572-34FF-FFB0-BD9F-6BB712A95F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34083" r="6833" b="34084"/>
            <a:stretch/>
          </p:blipFill>
          <p:spPr bwMode="auto">
            <a:xfrm>
              <a:off x="1777420" y="4465864"/>
              <a:ext cx="653624" cy="2409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5EA56727-4ED3-9D96-9491-32F5D5E728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905" y="4407142"/>
              <a:ext cx="722215" cy="2997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678F955B-781D-1607-472E-D1A1EF909E41}"/>
              </a:ext>
            </a:extLst>
          </p:cNvPr>
          <p:cNvGrpSpPr/>
          <p:nvPr/>
        </p:nvGrpSpPr>
        <p:grpSpPr>
          <a:xfrm>
            <a:off x="4102295" y="1591287"/>
            <a:ext cx="3610646" cy="2994442"/>
            <a:chOff x="4006719" y="488355"/>
            <a:chExt cx="3610646" cy="2994442"/>
          </a:xfrm>
        </p:grpSpPr>
        <p:pic>
          <p:nvPicPr>
            <p:cNvPr id="14" name="Picture 13">
              <a:extLst>
                <a:ext uri="{FF2B5EF4-FFF2-40B4-BE49-F238E27FC236}">
                  <a16:creationId xmlns:a16="http://schemas.microsoft.com/office/drawing/2014/main" id="{EAF7367B-289E-6D51-2C66-67194D593230}"/>
                </a:ext>
              </a:extLst>
            </p:cNvPr>
            <p:cNvPicPr>
              <a:picLocks noChangeAspect="1"/>
            </p:cNvPicPr>
            <p:nvPr/>
          </p:nvPicPr>
          <p:blipFill rotWithShape="1">
            <a:blip r:embed="rId7"/>
            <a:srcRect l="582" r="578"/>
            <a:stretch/>
          </p:blipFill>
          <p:spPr bwMode="auto">
            <a:xfrm>
              <a:off x="4006719" y="1008431"/>
              <a:ext cx="3610646" cy="2474366"/>
            </a:xfrm>
            <a:prstGeom prst="rect">
              <a:avLst/>
            </a:prstGeom>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AE2951DC-C93A-3C34-8C70-40FF26639F61}"/>
                </a:ext>
              </a:extLst>
            </p:cNvPr>
            <p:cNvSpPr txBox="1"/>
            <p:nvPr/>
          </p:nvSpPr>
          <p:spPr>
            <a:xfrm>
              <a:off x="4657701" y="488355"/>
              <a:ext cx="2323457" cy="338554"/>
            </a:xfrm>
            <a:prstGeom prst="rect">
              <a:avLst/>
            </a:prstGeom>
            <a:noFill/>
          </p:spPr>
          <p:txBody>
            <a:bodyPr wrap="none" rtlCol="0">
              <a:spAutoFit/>
            </a:bodyPr>
            <a:lstStyle/>
            <a:p>
              <a:r>
                <a:rPr lang="en-US" sz="1600" b="1" i="1" dirty="0">
                  <a:solidFill>
                    <a:schemeClr val="accent2"/>
                  </a:solidFill>
                </a:rPr>
                <a:t>Sophisticated Strategies  </a:t>
              </a:r>
            </a:p>
          </p:txBody>
        </p:sp>
      </p:grpSp>
      <p:pic>
        <p:nvPicPr>
          <p:cNvPr id="17" name="Picture 16">
            <a:extLst>
              <a:ext uri="{FF2B5EF4-FFF2-40B4-BE49-F238E27FC236}">
                <a16:creationId xmlns:a16="http://schemas.microsoft.com/office/drawing/2014/main" id="{2C9D8FC6-041F-F54D-E309-F35B9163953B}"/>
              </a:ext>
            </a:extLst>
          </p:cNvPr>
          <p:cNvPicPr>
            <a:picLocks noChangeAspect="1"/>
          </p:cNvPicPr>
          <p:nvPr/>
        </p:nvPicPr>
        <p:blipFill rotWithShape="1">
          <a:blip r:embed="rId8"/>
          <a:srcRect l="1676" t="3126" r="2578" b="423"/>
          <a:stretch/>
        </p:blipFill>
        <p:spPr bwMode="auto">
          <a:xfrm>
            <a:off x="7960831" y="4570974"/>
            <a:ext cx="2642487" cy="2021617"/>
          </a:xfrm>
          <a:prstGeom prst="rect">
            <a:avLst/>
          </a:prstGeom>
          <a:ln>
            <a:noFill/>
          </a:ln>
          <a:extLst>
            <a:ext uri="{53640926-AAD7-44D8-BBD7-CCE9431645EC}">
              <a14:shadowObscured xmlns:a14="http://schemas.microsoft.com/office/drawing/2010/main"/>
            </a:ext>
          </a:extLst>
        </p:spPr>
      </p:pic>
      <p:grpSp>
        <p:nvGrpSpPr>
          <p:cNvPr id="22" name="Group 21">
            <a:extLst>
              <a:ext uri="{FF2B5EF4-FFF2-40B4-BE49-F238E27FC236}">
                <a16:creationId xmlns:a16="http://schemas.microsoft.com/office/drawing/2014/main" id="{8023D861-828D-9239-3F37-120E75DFE585}"/>
              </a:ext>
            </a:extLst>
          </p:cNvPr>
          <p:cNvGrpSpPr/>
          <p:nvPr/>
        </p:nvGrpSpPr>
        <p:grpSpPr>
          <a:xfrm>
            <a:off x="7659294" y="1591287"/>
            <a:ext cx="3232143" cy="2901998"/>
            <a:chOff x="7659294" y="1661627"/>
            <a:chExt cx="3232143" cy="2901998"/>
          </a:xfrm>
        </p:grpSpPr>
        <p:pic>
          <p:nvPicPr>
            <p:cNvPr id="16" name="Picture 15">
              <a:extLst>
                <a:ext uri="{FF2B5EF4-FFF2-40B4-BE49-F238E27FC236}">
                  <a16:creationId xmlns:a16="http://schemas.microsoft.com/office/drawing/2014/main" id="{A8FDF4D4-2C1C-4591-BA7A-2B1AFE19DC5C}"/>
                </a:ext>
              </a:extLst>
            </p:cNvPr>
            <p:cNvPicPr>
              <a:picLocks noChangeAspect="1"/>
            </p:cNvPicPr>
            <p:nvPr/>
          </p:nvPicPr>
          <p:blipFill rotWithShape="1">
            <a:blip r:embed="rId9"/>
            <a:srcRect t="1172" r="1025"/>
            <a:stretch/>
          </p:blipFill>
          <p:spPr bwMode="auto">
            <a:xfrm>
              <a:off x="7659294" y="2274146"/>
              <a:ext cx="2993248" cy="2289479"/>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1183B82A-8CA1-1785-B9E5-68DB4F712EA4}"/>
                </a:ext>
              </a:extLst>
            </p:cNvPr>
            <p:cNvSpPr txBox="1"/>
            <p:nvPr/>
          </p:nvSpPr>
          <p:spPr>
            <a:xfrm>
              <a:off x="7688252" y="1661627"/>
              <a:ext cx="3203185" cy="338554"/>
            </a:xfrm>
            <a:prstGeom prst="rect">
              <a:avLst/>
            </a:prstGeom>
            <a:noFill/>
          </p:spPr>
          <p:txBody>
            <a:bodyPr wrap="none" rtlCol="0">
              <a:spAutoFit/>
            </a:bodyPr>
            <a:lstStyle/>
            <a:p>
              <a:r>
                <a:rPr lang="en-US" sz="1600" b="1" i="1" dirty="0">
                  <a:solidFill>
                    <a:schemeClr val="accent2"/>
                  </a:solidFill>
                </a:rPr>
                <a:t>Large Data Chunking - optimization</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DE7E03A-4817-E53B-049B-E924278386F1}"/>
                  </a:ext>
                </a:extLst>
              </p:cNvPr>
              <p:cNvSpPr txBox="1"/>
              <p:nvPr/>
            </p:nvSpPr>
            <p:spPr>
              <a:xfrm>
                <a:off x="431203" y="6593283"/>
                <a:ext cx="8726866" cy="276999"/>
              </a:xfrm>
              <a:prstGeom prst="rect">
                <a:avLst/>
              </a:prstGeom>
              <a:noFill/>
            </p:spPr>
            <p:txBody>
              <a:bodyPr wrap="square">
                <a:spAutoFit/>
              </a:bodyPr>
              <a:lstStyle/>
              <a:p>
                <a:pPr algn="ctr"/>
                <a:r>
                  <a:rPr lang="en-US" sz="1200" b="0" i="0" u="none" strike="noStrike" baseline="0" dirty="0">
                    <a:latin typeface="CMBX10"/>
                  </a:rPr>
                  <a:t>M. Sharma</a:t>
                </a:r>
                <a:r>
                  <a:rPr lang="en-US" sz="1200" b="0" i="0" u="none" strike="noStrike" baseline="0" dirty="0">
                    <a:latin typeface="CMR10"/>
                  </a:rPr>
                  <a:t>, J. Burnett, </a:t>
                </a:r>
                <a:r>
                  <a:rPr lang="en-US" sz="1200" dirty="0">
                    <a:latin typeface="CMR10"/>
                  </a:rPr>
                  <a:t>“</a:t>
                </a:r>
                <a:r>
                  <a:rPr lang="en-US" sz="1200" b="0" i="0" u="none" strike="noStrike" baseline="0" dirty="0">
                    <a:latin typeface="CMR10"/>
                  </a:rPr>
                  <a:t>Development and Performance Evaluation of a Novel </a:t>
                </a:r>
                <a14:m>
                  <m:oMath xmlns:m="http://schemas.openxmlformats.org/officeDocument/2006/math">
                    <m:r>
                      <a:rPr lang="en-US" sz="1200" b="0" i="1" u="none" strike="noStrike" baseline="0" smtClean="0">
                        <a:latin typeface="Cambria Math" panose="02040503050406030204" pitchFamily="18" charset="0"/>
                      </a:rPr>
                      <m:t>𝛾</m:t>
                    </m:r>
                  </m:oMath>
                </a14:m>
                <a:r>
                  <a:rPr lang="en-US" sz="1200" b="0" i="0" u="none" strike="noStrike" baseline="0" dirty="0">
                    <a:latin typeface="CMMI10"/>
                  </a:rPr>
                  <a:t>-</a:t>
                </a:r>
                <a14:m>
                  <m:oMath xmlns:m="http://schemas.openxmlformats.org/officeDocument/2006/math">
                    <m:r>
                      <a:rPr lang="en-US" sz="1200" b="0" i="1" u="none" strike="noStrike" baseline="0" dirty="0" smtClean="0">
                        <a:latin typeface="Cambria Math" panose="02040503050406030204" pitchFamily="18" charset="0"/>
                      </a:rPr>
                      <m:t>𝛾</m:t>
                    </m:r>
                  </m:oMath>
                </a14:m>
                <a:r>
                  <a:rPr lang="en-US" sz="1200" b="0" i="0" u="none" strike="noStrike" baseline="0" dirty="0">
                    <a:latin typeface="CMMI10"/>
                  </a:rPr>
                  <a:t> </a:t>
                </a:r>
                <a:r>
                  <a:rPr lang="en-US" sz="1200" b="0" i="0" u="none" strike="noStrike" baseline="0" dirty="0">
                    <a:latin typeface="CMR10"/>
                  </a:rPr>
                  <a:t>Coincidence Analysis Software,” NIM-A (2023, in press).</a:t>
                </a:r>
                <a:endParaRPr lang="en-US" sz="1200" dirty="0"/>
              </a:p>
            </p:txBody>
          </p:sp>
        </mc:Choice>
        <mc:Fallback xmlns="">
          <p:sp>
            <p:nvSpPr>
              <p:cNvPr id="20" name="TextBox 19">
                <a:extLst>
                  <a:ext uri="{FF2B5EF4-FFF2-40B4-BE49-F238E27FC236}">
                    <a16:creationId xmlns:a16="http://schemas.microsoft.com/office/drawing/2014/main" id="{CDE7E03A-4817-E53B-049B-E924278386F1}"/>
                  </a:ext>
                </a:extLst>
              </p:cNvPr>
              <p:cNvSpPr txBox="1">
                <a:spLocks noRot="1" noChangeAspect="1" noMove="1" noResize="1" noEditPoints="1" noAdjustHandles="1" noChangeArrowheads="1" noChangeShapeType="1" noTextEdit="1"/>
              </p:cNvSpPr>
              <p:nvPr/>
            </p:nvSpPr>
            <p:spPr>
              <a:xfrm>
                <a:off x="431203" y="6593283"/>
                <a:ext cx="8726866" cy="276999"/>
              </a:xfrm>
              <a:prstGeom prst="rect">
                <a:avLst/>
              </a:prstGeom>
              <a:blipFill>
                <a:blip r:embed="rId10"/>
                <a:stretch>
                  <a:fillRect t="-2222" b="-17778"/>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52D5076C-7C74-2B4C-6B60-B3A9633491F6}"/>
              </a:ext>
            </a:extLst>
          </p:cNvPr>
          <p:cNvSpPr txBox="1"/>
          <p:nvPr/>
        </p:nvSpPr>
        <p:spPr>
          <a:xfrm>
            <a:off x="5926603" y="5233407"/>
            <a:ext cx="2074086" cy="830997"/>
          </a:xfrm>
          <a:prstGeom prst="rect">
            <a:avLst/>
          </a:prstGeom>
          <a:noFill/>
        </p:spPr>
        <p:txBody>
          <a:bodyPr wrap="square" rtlCol="0">
            <a:spAutoFit/>
          </a:bodyPr>
          <a:lstStyle/>
          <a:p>
            <a:pPr algn="ctr"/>
            <a:r>
              <a:rPr lang="en-US" sz="1600" b="1" dirty="0">
                <a:solidFill>
                  <a:schemeClr val="accent2"/>
                </a:solidFill>
              </a:rPr>
              <a:t>Memory Utilization during Coincidence Search</a:t>
            </a:r>
          </a:p>
        </p:txBody>
      </p:sp>
    </p:spTree>
    <p:extLst>
      <p:ext uri="{BB962C8B-B14F-4D97-AF65-F5344CB8AC3E}">
        <p14:creationId xmlns:p14="http://schemas.microsoft.com/office/powerpoint/2010/main" val="168832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P3.2-360</a:t>
            </a:r>
            <a:endParaRPr lang="en-AT" sz="10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CF521AC-7179-4CE7-EE38-B6BEACEDB2C7}"/>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Software-I: Coincidence Analysis</a:t>
            </a:r>
          </a:p>
          <a:p>
            <a:r>
              <a:rPr lang="en-US" sz="1400" dirty="0">
                <a:solidFill>
                  <a:schemeClr val="bg1"/>
                </a:solidFill>
                <a:latin typeface="Arial" panose="020B0604020202020204" pitchFamily="34" charset="0"/>
                <a:cs typeface="Arial" panose="020B0604020202020204" pitchFamily="34" charset="0"/>
              </a:rPr>
              <a:t>TALASH: Output (GUI)</a:t>
            </a:r>
            <a:endParaRPr lang="en-AT" sz="400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31FE3C5-B255-E309-CCAD-57F91E449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453" y="0"/>
            <a:ext cx="1089808" cy="10898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8376D05-F159-E5F3-3319-FC9E814BA609}"/>
              </a:ext>
            </a:extLst>
          </p:cNvPr>
          <p:cNvPicPr>
            <a:picLocks noChangeAspect="1"/>
          </p:cNvPicPr>
          <p:nvPr/>
        </p:nvPicPr>
        <p:blipFill>
          <a:blip r:embed="rId3"/>
          <a:stretch>
            <a:fillRect/>
          </a:stretch>
        </p:blipFill>
        <p:spPr>
          <a:xfrm>
            <a:off x="292843" y="1951990"/>
            <a:ext cx="4611047" cy="3423485"/>
          </a:xfrm>
          <a:prstGeom prst="rect">
            <a:avLst/>
          </a:prstGeom>
        </p:spPr>
      </p:pic>
      <p:pic>
        <p:nvPicPr>
          <p:cNvPr id="10" name="Picture 9">
            <a:extLst>
              <a:ext uri="{FF2B5EF4-FFF2-40B4-BE49-F238E27FC236}">
                <a16:creationId xmlns:a16="http://schemas.microsoft.com/office/drawing/2014/main" id="{7137AAD0-E577-1032-05FB-DDED32A244A2}"/>
              </a:ext>
            </a:extLst>
          </p:cNvPr>
          <p:cNvPicPr>
            <a:picLocks noChangeAspect="1"/>
          </p:cNvPicPr>
          <p:nvPr/>
        </p:nvPicPr>
        <p:blipFill rotWithShape="1">
          <a:blip r:embed="rId4"/>
          <a:srcRect t="6772" r="2124"/>
          <a:stretch/>
        </p:blipFill>
        <p:spPr bwMode="auto">
          <a:xfrm>
            <a:off x="7430990" y="2350759"/>
            <a:ext cx="3078805" cy="2316310"/>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1FD1C0E5-7310-C1DF-75F7-B985FD8D4744}"/>
              </a:ext>
            </a:extLst>
          </p:cNvPr>
          <p:cNvSpPr txBox="1"/>
          <p:nvPr/>
        </p:nvSpPr>
        <p:spPr>
          <a:xfrm>
            <a:off x="7688529" y="5166635"/>
            <a:ext cx="2939079" cy="1231106"/>
          </a:xfrm>
          <a:prstGeom prst="rect">
            <a:avLst/>
          </a:prstGeom>
          <a:solidFill>
            <a:schemeClr val="bg1">
              <a:lumMod val="95000"/>
            </a:schemeClr>
          </a:solidFill>
        </p:spPr>
        <p:txBody>
          <a:bodyPr wrap="square" rtlCol="0">
            <a:spAutoFit/>
          </a:bodyPr>
          <a:lstStyle/>
          <a:p>
            <a:pPr algn="ctr"/>
            <a:r>
              <a:rPr lang="en-US" sz="2000" b="1" u="sng" dirty="0">
                <a:latin typeface="+mj-lt"/>
              </a:rPr>
              <a:t>TALASH Output</a:t>
            </a:r>
          </a:p>
          <a:p>
            <a:pPr marL="285750" indent="-285750">
              <a:buFont typeface="Wingdings" panose="05000000000000000000" pitchFamily="2" charset="2"/>
              <a:buChar char="§"/>
            </a:pPr>
            <a:r>
              <a:rPr lang="en-US" dirty="0">
                <a:latin typeface="+mj-lt"/>
              </a:rPr>
              <a:t>Coincidence pairs</a:t>
            </a:r>
          </a:p>
          <a:p>
            <a:pPr marL="285750" indent="-285750">
              <a:buFont typeface="Wingdings" panose="05000000000000000000" pitchFamily="2" charset="2"/>
              <a:buChar char="§"/>
            </a:pPr>
            <a:r>
              <a:rPr lang="en-US" dirty="0">
                <a:latin typeface="+mj-lt"/>
              </a:rPr>
              <a:t>Singles/Summed spectra </a:t>
            </a:r>
          </a:p>
          <a:p>
            <a:pPr marL="285750" indent="-285750">
              <a:buFont typeface="Wingdings" panose="05000000000000000000" pitchFamily="2" charset="2"/>
              <a:buChar char="§"/>
            </a:pPr>
            <a:r>
              <a:rPr lang="en-US" dirty="0">
                <a:latin typeface="+mj-lt"/>
              </a:rPr>
              <a:t>Coincidence spectra</a:t>
            </a:r>
          </a:p>
        </p:txBody>
      </p:sp>
      <p:sp>
        <p:nvSpPr>
          <p:cNvPr id="12" name="TextBox 11">
            <a:extLst>
              <a:ext uri="{FF2B5EF4-FFF2-40B4-BE49-F238E27FC236}">
                <a16:creationId xmlns:a16="http://schemas.microsoft.com/office/drawing/2014/main" id="{174CC440-DE42-7CAD-A420-CF5F3554F203}"/>
              </a:ext>
            </a:extLst>
          </p:cNvPr>
          <p:cNvSpPr txBox="1"/>
          <p:nvPr/>
        </p:nvSpPr>
        <p:spPr>
          <a:xfrm>
            <a:off x="2086587" y="1613358"/>
            <a:ext cx="1309846" cy="338554"/>
          </a:xfrm>
          <a:prstGeom prst="rect">
            <a:avLst/>
          </a:prstGeom>
          <a:noFill/>
        </p:spPr>
        <p:txBody>
          <a:bodyPr wrap="none" rtlCol="0">
            <a:spAutoFit/>
          </a:bodyPr>
          <a:lstStyle/>
          <a:p>
            <a:r>
              <a:rPr lang="en-US" sz="1600" b="1" dirty="0">
                <a:solidFill>
                  <a:schemeClr val="accent2"/>
                </a:solidFill>
              </a:rPr>
              <a:t>TALASH - GUI</a:t>
            </a:r>
          </a:p>
        </p:txBody>
      </p:sp>
      <p:grpSp>
        <p:nvGrpSpPr>
          <p:cNvPr id="18" name="Group 17">
            <a:extLst>
              <a:ext uri="{FF2B5EF4-FFF2-40B4-BE49-F238E27FC236}">
                <a16:creationId xmlns:a16="http://schemas.microsoft.com/office/drawing/2014/main" id="{819A0041-BB4A-5A08-38EB-5187537EB3F2}"/>
              </a:ext>
            </a:extLst>
          </p:cNvPr>
          <p:cNvGrpSpPr/>
          <p:nvPr/>
        </p:nvGrpSpPr>
        <p:grpSpPr>
          <a:xfrm>
            <a:off x="5113430" y="1637681"/>
            <a:ext cx="2274854" cy="3737794"/>
            <a:chOff x="5099362" y="1637681"/>
            <a:chExt cx="2274854" cy="3737794"/>
          </a:xfrm>
        </p:grpSpPr>
        <p:pic>
          <p:nvPicPr>
            <p:cNvPr id="9" name="Picture 8">
              <a:extLst>
                <a:ext uri="{FF2B5EF4-FFF2-40B4-BE49-F238E27FC236}">
                  <a16:creationId xmlns:a16="http://schemas.microsoft.com/office/drawing/2014/main" id="{50E38F2B-88C5-CD28-9EC9-01AFD7F084D8}"/>
                </a:ext>
              </a:extLst>
            </p:cNvPr>
            <p:cNvPicPr>
              <a:picLocks noChangeAspect="1"/>
            </p:cNvPicPr>
            <p:nvPr/>
          </p:nvPicPr>
          <p:blipFill>
            <a:blip r:embed="rId5"/>
            <a:stretch>
              <a:fillRect/>
            </a:stretch>
          </p:blipFill>
          <p:spPr>
            <a:xfrm>
              <a:off x="5171175" y="2124222"/>
              <a:ext cx="2071805" cy="3251253"/>
            </a:xfrm>
            <a:prstGeom prst="rect">
              <a:avLst/>
            </a:prstGeom>
          </p:spPr>
        </p:pic>
        <p:sp>
          <p:nvSpPr>
            <p:cNvPr id="13" name="TextBox 12">
              <a:extLst>
                <a:ext uri="{FF2B5EF4-FFF2-40B4-BE49-F238E27FC236}">
                  <a16:creationId xmlns:a16="http://schemas.microsoft.com/office/drawing/2014/main" id="{6E42A829-E1C8-0F66-ED08-977A31A88007}"/>
                </a:ext>
              </a:extLst>
            </p:cNvPr>
            <p:cNvSpPr txBox="1"/>
            <p:nvPr/>
          </p:nvSpPr>
          <p:spPr>
            <a:xfrm>
              <a:off x="5099362" y="1637681"/>
              <a:ext cx="2274854" cy="338554"/>
            </a:xfrm>
            <a:prstGeom prst="rect">
              <a:avLst/>
            </a:prstGeom>
            <a:noFill/>
          </p:spPr>
          <p:txBody>
            <a:bodyPr wrap="none" rtlCol="0">
              <a:spAutoFit/>
            </a:bodyPr>
            <a:lstStyle/>
            <a:p>
              <a:r>
                <a:rPr lang="en-US" sz="1600" b="1" dirty="0">
                  <a:solidFill>
                    <a:schemeClr val="accent2"/>
                  </a:solidFill>
                </a:rPr>
                <a:t>TALASH – Output (HDF5)</a:t>
              </a:r>
            </a:p>
          </p:txBody>
        </p:sp>
      </p:grpSp>
      <p:sp>
        <p:nvSpPr>
          <p:cNvPr id="14" name="TextBox 13">
            <a:extLst>
              <a:ext uri="{FF2B5EF4-FFF2-40B4-BE49-F238E27FC236}">
                <a16:creationId xmlns:a16="http://schemas.microsoft.com/office/drawing/2014/main" id="{F910FE3F-3DD3-672B-9CE1-6159F5B6532F}"/>
              </a:ext>
            </a:extLst>
          </p:cNvPr>
          <p:cNvSpPr txBox="1"/>
          <p:nvPr/>
        </p:nvSpPr>
        <p:spPr>
          <a:xfrm>
            <a:off x="7546020" y="1648330"/>
            <a:ext cx="3100721" cy="338554"/>
          </a:xfrm>
          <a:prstGeom prst="rect">
            <a:avLst/>
          </a:prstGeom>
          <a:noFill/>
        </p:spPr>
        <p:txBody>
          <a:bodyPr wrap="none" rtlCol="0">
            <a:spAutoFit/>
          </a:bodyPr>
          <a:lstStyle/>
          <a:p>
            <a:r>
              <a:rPr lang="en-US" sz="1600" b="1" dirty="0">
                <a:solidFill>
                  <a:schemeClr val="accent2"/>
                </a:solidFill>
              </a:rPr>
              <a:t>TALASH – Sample Delay Histogram</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3291566-A119-152D-57ED-7DFCD930F4D6}"/>
                  </a:ext>
                </a:extLst>
              </p:cNvPr>
              <p:cNvSpPr txBox="1"/>
              <p:nvPr/>
            </p:nvSpPr>
            <p:spPr>
              <a:xfrm>
                <a:off x="431203" y="6593283"/>
                <a:ext cx="8726866" cy="276999"/>
              </a:xfrm>
              <a:prstGeom prst="rect">
                <a:avLst/>
              </a:prstGeom>
              <a:noFill/>
            </p:spPr>
            <p:txBody>
              <a:bodyPr wrap="square">
                <a:spAutoFit/>
              </a:bodyPr>
              <a:lstStyle/>
              <a:p>
                <a:pPr algn="ctr"/>
                <a:r>
                  <a:rPr lang="en-US" sz="1200" b="0" i="0" u="none" strike="noStrike" baseline="0" dirty="0">
                    <a:latin typeface="CMBX10"/>
                  </a:rPr>
                  <a:t>M. Sharma</a:t>
                </a:r>
                <a:r>
                  <a:rPr lang="en-US" sz="1200" b="0" i="0" u="none" strike="noStrike" baseline="0" dirty="0">
                    <a:latin typeface="CMR10"/>
                  </a:rPr>
                  <a:t>, J. Burnett, </a:t>
                </a:r>
                <a:r>
                  <a:rPr lang="en-US" sz="1200" dirty="0">
                    <a:latin typeface="CMR10"/>
                  </a:rPr>
                  <a:t>“</a:t>
                </a:r>
                <a:r>
                  <a:rPr lang="en-US" sz="1200" b="0" i="0" u="none" strike="noStrike" baseline="0" dirty="0">
                    <a:latin typeface="CMR10"/>
                  </a:rPr>
                  <a:t>Development and Performance Evaluation of a Novel </a:t>
                </a:r>
                <a14:m>
                  <m:oMath xmlns:m="http://schemas.openxmlformats.org/officeDocument/2006/math">
                    <m:r>
                      <a:rPr lang="en-US" sz="1200" b="0" i="1" u="none" strike="noStrike" baseline="0" smtClean="0">
                        <a:latin typeface="Cambria Math" panose="02040503050406030204" pitchFamily="18" charset="0"/>
                      </a:rPr>
                      <m:t>𝛾</m:t>
                    </m:r>
                  </m:oMath>
                </a14:m>
                <a:r>
                  <a:rPr lang="en-US" sz="1200" b="0" i="0" u="none" strike="noStrike" baseline="0" dirty="0">
                    <a:latin typeface="CMMI10"/>
                  </a:rPr>
                  <a:t>-</a:t>
                </a:r>
                <a14:m>
                  <m:oMath xmlns:m="http://schemas.openxmlformats.org/officeDocument/2006/math">
                    <m:r>
                      <a:rPr lang="en-US" sz="1200" b="0" i="1" u="none" strike="noStrike" baseline="0" dirty="0" smtClean="0">
                        <a:latin typeface="Cambria Math" panose="02040503050406030204" pitchFamily="18" charset="0"/>
                      </a:rPr>
                      <m:t>𝛾</m:t>
                    </m:r>
                  </m:oMath>
                </a14:m>
                <a:r>
                  <a:rPr lang="en-US" sz="1200" b="0" i="0" u="none" strike="noStrike" baseline="0" dirty="0">
                    <a:latin typeface="CMMI10"/>
                  </a:rPr>
                  <a:t> </a:t>
                </a:r>
                <a:r>
                  <a:rPr lang="en-US" sz="1200" b="0" i="0" u="none" strike="noStrike" baseline="0" dirty="0">
                    <a:latin typeface="CMR10"/>
                  </a:rPr>
                  <a:t>Coincidence Analysis Software,” NIM-A (2023, in press).</a:t>
                </a:r>
                <a:endParaRPr lang="en-US" sz="1200" dirty="0"/>
              </a:p>
            </p:txBody>
          </p:sp>
        </mc:Choice>
        <mc:Fallback xmlns="">
          <p:sp>
            <p:nvSpPr>
              <p:cNvPr id="15" name="TextBox 14">
                <a:extLst>
                  <a:ext uri="{FF2B5EF4-FFF2-40B4-BE49-F238E27FC236}">
                    <a16:creationId xmlns:a16="http://schemas.microsoft.com/office/drawing/2014/main" id="{23291566-A119-152D-57ED-7DFCD930F4D6}"/>
                  </a:ext>
                </a:extLst>
              </p:cNvPr>
              <p:cNvSpPr txBox="1">
                <a:spLocks noRot="1" noChangeAspect="1" noMove="1" noResize="1" noEditPoints="1" noAdjustHandles="1" noChangeArrowheads="1" noChangeShapeType="1" noTextEdit="1"/>
              </p:cNvSpPr>
              <p:nvPr/>
            </p:nvSpPr>
            <p:spPr>
              <a:xfrm>
                <a:off x="431203" y="6593283"/>
                <a:ext cx="8726866" cy="276999"/>
              </a:xfrm>
              <a:prstGeom prst="rect">
                <a:avLst/>
              </a:prstGeom>
              <a:blipFill>
                <a:blip r:embed="rId6"/>
                <a:stretch>
                  <a:fillRect t="-2222" b="-17778"/>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18C11E8C-27C7-2B4C-F91A-479D9A7F8CDF}"/>
              </a:ext>
            </a:extLst>
          </p:cNvPr>
          <p:cNvSpPr txBox="1"/>
          <p:nvPr/>
        </p:nvSpPr>
        <p:spPr>
          <a:xfrm>
            <a:off x="4029503" y="5091442"/>
            <a:ext cx="937693" cy="276999"/>
          </a:xfrm>
          <a:prstGeom prst="rect">
            <a:avLst/>
          </a:prstGeom>
          <a:noFill/>
        </p:spPr>
        <p:txBody>
          <a:bodyPr wrap="none" rtlCol="0">
            <a:spAutoFit/>
          </a:bodyPr>
          <a:lstStyle/>
          <a:p>
            <a:pPr algn="r"/>
            <a:r>
              <a:rPr lang="en-US" sz="1200" b="1" dirty="0">
                <a:solidFill>
                  <a:srgbClr val="FF0000"/>
                </a:solidFill>
              </a:rPr>
              <a:t>In Progress!</a:t>
            </a:r>
          </a:p>
        </p:txBody>
      </p:sp>
      <p:sp>
        <p:nvSpPr>
          <p:cNvPr id="17" name="Rectangle 16">
            <a:extLst>
              <a:ext uri="{FF2B5EF4-FFF2-40B4-BE49-F238E27FC236}">
                <a16:creationId xmlns:a16="http://schemas.microsoft.com/office/drawing/2014/main" id="{7ED0A080-98C4-A98C-EA37-6F6287CB5BD7}"/>
              </a:ext>
            </a:extLst>
          </p:cNvPr>
          <p:cNvSpPr/>
          <p:nvPr/>
        </p:nvSpPr>
        <p:spPr>
          <a:xfrm>
            <a:off x="292844" y="3218801"/>
            <a:ext cx="2105698" cy="162398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97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Software-2: Radionuclide Quantification using 𝜸-𝜸 Signatures</a:t>
            </a:r>
          </a:p>
          <a:p>
            <a:r>
              <a:rPr lang="en-US" sz="1400" i="1" dirty="0">
                <a:solidFill>
                  <a:schemeClr val="bg1"/>
                </a:solidFill>
                <a:latin typeface="Arial" panose="020B0604020202020204" pitchFamily="34" charset="0"/>
                <a:cs typeface="Arial" panose="020B0604020202020204" pitchFamily="34" charset="0"/>
              </a:rPr>
              <a:t>Overview and Modules</a:t>
            </a:r>
            <a:endParaRPr lang="en-AT" sz="4000" i="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P3.2-360</a:t>
            </a:r>
            <a:endParaRPr lang="en-AT" sz="10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C3B0E5E-0BD6-C554-BBF5-C04FC8D55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453" y="0"/>
            <a:ext cx="1089808" cy="10898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1161CDD-9FCC-5D01-434E-D5C546C5A453}"/>
              </a:ext>
            </a:extLst>
          </p:cNvPr>
          <p:cNvPicPr>
            <a:picLocks noChangeAspect="1"/>
          </p:cNvPicPr>
          <p:nvPr/>
        </p:nvPicPr>
        <p:blipFill>
          <a:blip r:embed="rId3"/>
          <a:stretch>
            <a:fillRect/>
          </a:stretch>
        </p:blipFill>
        <p:spPr>
          <a:xfrm>
            <a:off x="478302" y="1926019"/>
            <a:ext cx="6635443" cy="1502981"/>
          </a:xfrm>
          <a:prstGeom prst="rect">
            <a:avLst/>
          </a:prstGeom>
        </p:spPr>
      </p:pic>
      <p:pic>
        <p:nvPicPr>
          <p:cNvPr id="8" name="Picture 7">
            <a:extLst>
              <a:ext uri="{FF2B5EF4-FFF2-40B4-BE49-F238E27FC236}">
                <a16:creationId xmlns:a16="http://schemas.microsoft.com/office/drawing/2014/main" id="{1A88FD13-8C84-AAE3-E966-351B80096791}"/>
              </a:ext>
            </a:extLst>
          </p:cNvPr>
          <p:cNvPicPr>
            <a:picLocks noChangeAspect="1"/>
          </p:cNvPicPr>
          <p:nvPr/>
        </p:nvPicPr>
        <p:blipFill rotWithShape="1">
          <a:blip r:embed="rId4"/>
          <a:srcRect b="926"/>
          <a:stretch/>
        </p:blipFill>
        <p:spPr bwMode="auto">
          <a:xfrm>
            <a:off x="7891975" y="1324017"/>
            <a:ext cx="2878903" cy="5183479"/>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968D9AF-1F2C-AC3C-8780-096561FA40CF}"/>
              </a:ext>
            </a:extLst>
          </p:cNvPr>
          <p:cNvPicPr>
            <a:picLocks noChangeAspect="1"/>
          </p:cNvPicPr>
          <p:nvPr/>
        </p:nvPicPr>
        <p:blipFill rotWithShape="1">
          <a:blip r:embed="rId5"/>
          <a:srcRect l="2430" t="1255" r="997" b="1"/>
          <a:stretch/>
        </p:blipFill>
        <p:spPr bwMode="auto">
          <a:xfrm>
            <a:off x="5444586" y="4665558"/>
            <a:ext cx="2353287" cy="194069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73EBB1E-BAE9-1CAF-8E2A-E3BBDE06C2DA}"/>
                  </a:ext>
                </a:extLst>
              </p:cNvPr>
              <p:cNvSpPr txBox="1"/>
              <p:nvPr/>
            </p:nvSpPr>
            <p:spPr>
              <a:xfrm>
                <a:off x="375758" y="3752044"/>
                <a:ext cx="5452246" cy="1785104"/>
              </a:xfrm>
              <a:prstGeom prst="rect">
                <a:avLst/>
              </a:prstGeom>
              <a:noFill/>
            </p:spPr>
            <p:txBody>
              <a:bodyPr wrap="square" rtlCol="0">
                <a:spAutoFit/>
              </a:bodyPr>
              <a:lstStyle/>
              <a:p>
                <a:pPr indent="-169863">
                  <a:buFont typeface="Wingdings" panose="05000000000000000000" pitchFamily="2" charset="2"/>
                  <a:buChar char="§"/>
                </a:pPr>
                <a:r>
                  <a:rPr lang="fr-FR" sz="2000" dirty="0">
                    <a:latin typeface="+mj-lt"/>
                  </a:rPr>
                  <a:t>Strategies: </a:t>
                </a:r>
              </a:p>
              <a:p>
                <a:pPr marL="474748" lvl="4" indent="-285750">
                  <a:buFont typeface="Courier New" panose="02070309020205020404" pitchFamily="49" charset="0"/>
                  <a:buChar char="o"/>
                </a:pPr>
                <a:r>
                  <a:rPr lang="fr-FR" dirty="0">
                    <a:latin typeface="+mj-lt"/>
                  </a:rPr>
                  <a:t>Python, </a:t>
                </a:r>
                <a:r>
                  <a:rPr lang="fr-FR" dirty="0" err="1">
                    <a:latin typeface="+mj-lt"/>
                  </a:rPr>
                  <a:t>multiprocessing</a:t>
                </a:r>
                <a:r>
                  <a:rPr lang="fr-FR" dirty="0">
                    <a:latin typeface="+mj-lt"/>
                  </a:rPr>
                  <a:t> </a:t>
                </a:r>
                <a:r>
                  <a:rPr lang="fr-FR" dirty="0" err="1">
                    <a:latin typeface="+mj-lt"/>
                  </a:rPr>
                  <a:t>implementation</a:t>
                </a:r>
                <a:r>
                  <a:rPr lang="fr-FR" dirty="0">
                    <a:latin typeface="+mj-lt"/>
                  </a:rPr>
                  <a:t> </a:t>
                </a:r>
              </a:p>
              <a:p>
                <a:pPr marL="474748" lvl="4" indent="-285750">
                  <a:buFont typeface="Courier New" panose="02070309020205020404" pitchFamily="49" charset="0"/>
                  <a:buChar char="o"/>
                </a:pPr>
                <a:r>
                  <a:rPr lang="fr-FR" dirty="0" err="1">
                    <a:latin typeface="+mj-lt"/>
                  </a:rPr>
                  <a:t>Modular</a:t>
                </a:r>
                <a:r>
                  <a:rPr lang="fr-FR" dirty="0">
                    <a:latin typeface="+mj-lt"/>
                  </a:rPr>
                  <a:t> structure to </a:t>
                </a:r>
                <a:r>
                  <a:rPr lang="fr-FR" dirty="0" err="1">
                    <a:latin typeface="+mj-lt"/>
                  </a:rPr>
                  <a:t>reduce</a:t>
                </a:r>
                <a:r>
                  <a:rPr lang="fr-FR" dirty="0">
                    <a:latin typeface="+mj-lt"/>
                  </a:rPr>
                  <a:t> </a:t>
                </a:r>
                <a:r>
                  <a:rPr lang="fr-FR" dirty="0" err="1">
                    <a:latin typeface="+mj-lt"/>
                  </a:rPr>
                  <a:t>computational</a:t>
                </a:r>
                <a:r>
                  <a:rPr lang="fr-FR" dirty="0">
                    <a:latin typeface="+mj-lt"/>
                  </a:rPr>
                  <a:t> </a:t>
                </a:r>
                <a:r>
                  <a:rPr lang="fr-FR" dirty="0" err="1">
                    <a:latin typeface="+mj-lt"/>
                  </a:rPr>
                  <a:t>burden</a:t>
                </a:r>
                <a:endParaRPr lang="fr-FR" dirty="0">
                  <a:latin typeface="+mj-lt"/>
                </a:endParaRPr>
              </a:p>
              <a:p>
                <a:pPr marL="1658937" lvl="4"/>
                <a:endParaRPr lang="en-US" sz="1400" dirty="0">
                  <a:latin typeface="+mj-lt"/>
                </a:endParaRPr>
              </a:p>
              <a:p>
                <a:pPr indent="-169863">
                  <a:buFont typeface="Wingdings" panose="05000000000000000000" pitchFamily="2" charset="2"/>
                  <a:buChar char="§"/>
                </a:pPr>
                <a:r>
                  <a:rPr lang="en-US" sz="2000" dirty="0">
                    <a:latin typeface="+mj-lt"/>
                  </a:rPr>
                  <a:t>Archived </a:t>
                </a:r>
                <a14:m>
                  <m:oMath xmlns:m="http://schemas.openxmlformats.org/officeDocument/2006/math">
                    <m:r>
                      <a:rPr lang="en-US" sz="2000" b="0" i="1" smtClean="0">
                        <a:latin typeface="Cambria Math" panose="02040503050406030204" pitchFamily="18" charset="0"/>
                      </a:rPr>
                      <m:t>𝛾</m:t>
                    </m:r>
                  </m:oMath>
                </a14:m>
                <a:r>
                  <a:rPr lang="en-US" sz="2000" dirty="0">
                    <a:latin typeface="+mj-lt"/>
                  </a:rPr>
                  <a:t>-</a:t>
                </a:r>
                <a14:m>
                  <m:oMath xmlns:m="http://schemas.openxmlformats.org/officeDocument/2006/math">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𝑒</m:t>
                        </m:r>
                      </m:e>
                      <m:sup>
                        <m:r>
                          <a:rPr lang="en-US" sz="2000" b="0" i="1" dirty="0" smtClean="0">
                            <a:latin typeface="Cambria Math" panose="02040503050406030204" pitchFamily="18" charset="0"/>
                          </a:rPr>
                          <m:t>−</m:t>
                        </m:r>
                      </m:sup>
                    </m:sSup>
                  </m:oMath>
                </a14:m>
                <a:r>
                  <a:rPr lang="en-US" sz="2000" dirty="0">
                    <a:latin typeface="+mj-lt"/>
                  </a:rPr>
                  <a:t> cascades for CTBT-relevant radionuclides - PNNL’s Deception Supercomputer </a:t>
                </a:r>
              </a:p>
            </p:txBody>
          </p:sp>
        </mc:Choice>
        <mc:Fallback xmlns="">
          <p:sp>
            <p:nvSpPr>
              <p:cNvPr id="10" name="TextBox 9">
                <a:extLst>
                  <a:ext uri="{FF2B5EF4-FFF2-40B4-BE49-F238E27FC236}">
                    <a16:creationId xmlns:a16="http://schemas.microsoft.com/office/drawing/2014/main" id="{273EBB1E-BAE9-1CAF-8E2A-E3BBDE06C2DA}"/>
                  </a:ext>
                </a:extLst>
              </p:cNvPr>
              <p:cNvSpPr txBox="1">
                <a:spLocks noRot="1" noChangeAspect="1" noMove="1" noResize="1" noEditPoints="1" noAdjustHandles="1" noChangeArrowheads="1" noChangeShapeType="1" noTextEdit="1"/>
              </p:cNvSpPr>
              <p:nvPr/>
            </p:nvSpPr>
            <p:spPr>
              <a:xfrm>
                <a:off x="375758" y="3752044"/>
                <a:ext cx="5452246" cy="1785104"/>
              </a:xfrm>
              <a:prstGeom prst="rect">
                <a:avLst/>
              </a:prstGeom>
              <a:blipFill>
                <a:blip r:embed="rId6"/>
                <a:stretch>
                  <a:fillRect l="-1230" t="-1706" b="-5119"/>
                </a:stretch>
              </a:blipFill>
            </p:spPr>
            <p:txBody>
              <a:bodyPr/>
              <a:lstStyle/>
              <a:p>
                <a:r>
                  <a:rPr lang="en-US">
                    <a:noFill/>
                  </a:rPr>
                  <a:t> </a:t>
                </a:r>
              </a:p>
            </p:txBody>
          </p:sp>
        </mc:Fallback>
      </mc:AlternateContent>
    </p:spTree>
    <p:extLst>
      <p:ext uri="{BB962C8B-B14F-4D97-AF65-F5344CB8AC3E}">
        <p14:creationId xmlns:p14="http://schemas.microsoft.com/office/powerpoint/2010/main" val="222970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Validation Results</a:t>
            </a:r>
            <a:endParaRPr lang="en-AT" sz="48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P3.2-360</a:t>
            </a:r>
            <a:endParaRPr lang="en-AT" sz="10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E2B5C6F-000C-55AF-7350-921D2A5DF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453" y="0"/>
            <a:ext cx="1089808" cy="10898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7DEECAA-0960-4A7D-9D73-09B236299715}"/>
                  </a:ext>
                </a:extLst>
              </p:cNvPr>
              <p:cNvGraphicFramePr>
                <a:graphicFrameLocks noGrp="1"/>
              </p:cNvGraphicFramePr>
              <p:nvPr>
                <p:extLst>
                  <p:ext uri="{D42A27DB-BD31-4B8C-83A1-F6EECF244321}">
                    <p14:modId xmlns:p14="http://schemas.microsoft.com/office/powerpoint/2010/main" val="709616032"/>
                  </p:ext>
                </p:extLst>
              </p:nvPr>
            </p:nvGraphicFramePr>
            <p:xfrm>
              <a:off x="5346482" y="2365756"/>
              <a:ext cx="5041664" cy="3582750"/>
            </p:xfrm>
            <a:graphic>
              <a:graphicData uri="http://schemas.openxmlformats.org/drawingml/2006/table">
                <a:tbl>
                  <a:tblPr bandRow="1">
                    <a:tableStyleId>{0E3FDE45-AF77-4B5C-9715-49D594BDF05E}</a:tableStyleId>
                  </a:tblPr>
                  <a:tblGrid>
                    <a:gridCol w="822960">
                      <a:extLst>
                        <a:ext uri="{9D8B030D-6E8A-4147-A177-3AD203B41FA5}">
                          <a16:colId xmlns:a16="http://schemas.microsoft.com/office/drawing/2014/main" val="1609073664"/>
                        </a:ext>
                      </a:extLst>
                    </a:gridCol>
                    <a:gridCol w="822960">
                      <a:extLst>
                        <a:ext uri="{9D8B030D-6E8A-4147-A177-3AD203B41FA5}">
                          <a16:colId xmlns:a16="http://schemas.microsoft.com/office/drawing/2014/main" val="3804079798"/>
                        </a:ext>
                      </a:extLst>
                    </a:gridCol>
                    <a:gridCol w="822960">
                      <a:extLst>
                        <a:ext uri="{9D8B030D-6E8A-4147-A177-3AD203B41FA5}">
                          <a16:colId xmlns:a16="http://schemas.microsoft.com/office/drawing/2014/main" val="3644591925"/>
                        </a:ext>
                      </a:extLst>
                    </a:gridCol>
                    <a:gridCol w="103904">
                      <a:extLst>
                        <a:ext uri="{9D8B030D-6E8A-4147-A177-3AD203B41FA5}">
                          <a16:colId xmlns:a16="http://schemas.microsoft.com/office/drawing/2014/main" val="726762776"/>
                        </a:ext>
                      </a:extLst>
                    </a:gridCol>
                    <a:gridCol w="822960">
                      <a:extLst>
                        <a:ext uri="{9D8B030D-6E8A-4147-A177-3AD203B41FA5}">
                          <a16:colId xmlns:a16="http://schemas.microsoft.com/office/drawing/2014/main" val="2953726267"/>
                        </a:ext>
                      </a:extLst>
                    </a:gridCol>
                    <a:gridCol w="822960">
                      <a:extLst>
                        <a:ext uri="{9D8B030D-6E8A-4147-A177-3AD203B41FA5}">
                          <a16:colId xmlns:a16="http://schemas.microsoft.com/office/drawing/2014/main" val="3215829373"/>
                        </a:ext>
                      </a:extLst>
                    </a:gridCol>
                    <a:gridCol w="822960">
                      <a:extLst>
                        <a:ext uri="{9D8B030D-6E8A-4147-A177-3AD203B41FA5}">
                          <a16:colId xmlns:a16="http://schemas.microsoft.com/office/drawing/2014/main" val="2160467287"/>
                        </a:ext>
                      </a:extLst>
                    </a:gridCol>
                  </a:tblGrid>
                  <a:tr h="210750">
                    <a:tc rowSpan="2">
                      <a:txBody>
                        <a:bodyPr/>
                        <a:lstStyle/>
                        <a:p>
                          <a:pPr marL="0" marR="0" algn="ctr">
                            <a:spcBef>
                              <a:spcPts val="0"/>
                            </a:spcBef>
                            <a:spcAft>
                              <a:spcPts val="0"/>
                            </a:spcAft>
                            <a:tabLst>
                              <a:tab pos="228600" algn="l"/>
                              <a:tab pos="457200" algn="l"/>
                              <a:tab pos="685800" algn="l"/>
                            </a:tabLst>
                          </a:pPr>
                          <a:r>
                            <a:rPr lang="en-US" sz="1050" b="1" dirty="0">
                              <a:effectLst/>
                            </a:rPr>
                            <a:t>Radionuclide</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noFill/>
                      </a:tcPr>
                    </a:tc>
                    <a:tc gridSpan="2">
                      <a:txBody>
                        <a:bodyPr/>
                        <a:lstStyle/>
                        <a:p>
                          <a:pPr marL="0" marR="0" algn="ctr">
                            <a:spcBef>
                              <a:spcPts val="0"/>
                            </a:spcBef>
                            <a:spcAft>
                              <a:spcPts val="0"/>
                            </a:spcAft>
                            <a:tabLst>
                              <a:tab pos="228600" algn="l"/>
                              <a:tab pos="457200" algn="l"/>
                              <a:tab pos="685800" algn="l"/>
                            </a:tabLst>
                          </a:pPr>
                          <a:r>
                            <a:rPr lang="en-US" sz="1050" b="1" dirty="0">
                              <a:effectLst/>
                            </a:rPr>
                            <a:t>Coincidence Energy (keV)</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3175" cap="flat" cmpd="sng" algn="ctr">
                          <a:solidFill>
                            <a:schemeClr val="accent2"/>
                          </a:solidFill>
                          <a:prstDash val="solid"/>
                          <a:round/>
                          <a:headEnd type="none" w="med" len="med"/>
                          <a:tailEnd type="none" w="med" len="med"/>
                        </a:lnB>
                        <a:noFill/>
                      </a:tcPr>
                    </a:tc>
                    <a:tc hMerge="1">
                      <a:txBody>
                        <a:bodyPr/>
                        <a:lstStyle/>
                        <a:p>
                          <a:endParaRPr lang="en-US"/>
                        </a:p>
                      </a:txBody>
                      <a:tcPr/>
                    </a:tc>
                    <a:tc>
                      <a:txBody>
                        <a:bodyPr/>
                        <a:lstStyle/>
                        <a:p>
                          <a:pPr marL="0" marR="0" algn="ctr">
                            <a:spcBef>
                              <a:spcPts val="0"/>
                            </a:spcBef>
                            <a:spcAft>
                              <a:spcPts val="0"/>
                            </a:spcAft>
                            <a:tabLst>
                              <a:tab pos="228600" algn="l"/>
                              <a:tab pos="457200" algn="l"/>
                              <a:tab pos="685800" algn="l"/>
                            </a:tabLst>
                          </a:pP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noFill/>
                      </a:tcPr>
                    </a:tc>
                    <a:tc gridSpan="2">
                      <a:txBody>
                        <a:bodyPr/>
                        <a:lstStyle/>
                        <a:p>
                          <a:pPr marL="0" marR="0" algn="ctr">
                            <a:spcBef>
                              <a:spcPts val="0"/>
                            </a:spcBef>
                            <a:spcAft>
                              <a:spcPts val="0"/>
                            </a:spcAft>
                            <a:tabLst>
                              <a:tab pos="228600" algn="l"/>
                              <a:tab pos="457200" algn="l"/>
                              <a:tab pos="685800" algn="l"/>
                            </a:tabLst>
                          </a:pPr>
                          <a14:m>
                            <m:oMathPara xmlns:m="http://schemas.openxmlformats.org/officeDocument/2006/math">
                              <m:oMathParaPr>
                                <m:jc m:val="centerGroup"/>
                              </m:oMathParaPr>
                              <m:oMath xmlns:m="http://schemas.openxmlformats.org/officeDocument/2006/math">
                                <m:sSub>
                                  <m:sSubPr>
                                    <m:ctrlPr>
                                      <a:rPr lang="en-US" sz="1050" b="1" i="1">
                                        <a:effectLst/>
                                        <a:latin typeface="Cambria Math" panose="02040503050406030204" pitchFamily="18" charset="0"/>
                                      </a:rPr>
                                    </m:ctrlPr>
                                  </m:sSubPr>
                                  <m:e>
                                    <m:r>
                                      <a:rPr lang="en-US" sz="1050" b="1" smtClean="0">
                                        <a:effectLst/>
                                        <a:latin typeface="Cambria Math" panose="02040503050406030204" pitchFamily="18" charset="0"/>
                                      </a:rPr>
                                      <m:t>𝛜</m:t>
                                    </m:r>
                                  </m:e>
                                  <m:sub>
                                    <m:r>
                                      <a:rPr lang="en-US" sz="1050" b="1" smtClean="0">
                                        <a:effectLst/>
                                        <a:latin typeface="Cambria Math" panose="02040503050406030204" pitchFamily="18" charset="0"/>
                                      </a:rPr>
                                      <m:t>𝛄𝛄</m:t>
                                    </m:r>
                                  </m:sub>
                                </m:sSub>
                              </m:oMath>
                            </m:oMathPara>
                          </a14:m>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3175" cap="flat" cmpd="sng" algn="ctr">
                          <a:solidFill>
                            <a:schemeClr val="accent2"/>
                          </a:solidFill>
                          <a:prstDash val="solid"/>
                          <a:round/>
                          <a:headEnd type="none" w="med" len="med"/>
                          <a:tailEnd type="none" w="med" len="med"/>
                        </a:lnB>
                        <a:noFill/>
                      </a:tcPr>
                    </a:tc>
                    <a:tc hMerge="1">
                      <a:txBody>
                        <a:bodyPr/>
                        <a:lstStyle/>
                        <a:p>
                          <a:endParaRPr lang="en-US"/>
                        </a:p>
                      </a:txBody>
                      <a:tcPr/>
                    </a:tc>
                    <a:tc rowSpan="2">
                      <a:txBody>
                        <a:bodyPr/>
                        <a:lstStyle/>
                        <a:p>
                          <a:pPr marL="0" marR="0" algn="ctr">
                            <a:spcBef>
                              <a:spcPts val="0"/>
                            </a:spcBef>
                            <a:spcAft>
                              <a:spcPts val="0"/>
                            </a:spcAft>
                            <a:tabLst>
                              <a:tab pos="228600" algn="l"/>
                              <a:tab pos="457200" algn="l"/>
                              <a:tab pos="685800" algn="l"/>
                            </a:tabLst>
                          </a:pPr>
                          <a14:m>
                            <m:oMath xmlns:m="http://schemas.openxmlformats.org/officeDocument/2006/math">
                              <m:r>
                                <a:rPr lang="en-US" sz="1050" b="1" smtClean="0">
                                  <a:effectLst/>
                                  <a:latin typeface="Cambria Math" panose="02040503050406030204" pitchFamily="18" charset="0"/>
                                </a:rPr>
                                <m:t>𝚫</m:t>
                              </m:r>
                            </m:oMath>
                          </a14:m>
                          <a:r>
                            <a:rPr lang="en-US" sz="1050" b="1" dirty="0">
                              <a:effectLst/>
                            </a:rPr>
                            <a:t> (%)</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146299028"/>
                      </a:ext>
                    </a:extLst>
                  </a:tr>
                  <a:tr h="210750">
                    <a:tc vMerge="1">
                      <a:txBody>
                        <a:bodyPr/>
                        <a:lstStyle/>
                        <a:p>
                          <a:endParaRPr lang="en-US"/>
                        </a:p>
                      </a:txBody>
                      <a:tcPr/>
                    </a:tc>
                    <a:tc>
                      <a:txBody>
                        <a:bodyPr/>
                        <a:lstStyle/>
                        <a:p>
                          <a:pPr marL="0" marR="0" algn="ctr">
                            <a:spcBef>
                              <a:spcPts val="0"/>
                            </a:spcBef>
                            <a:spcAft>
                              <a:spcPts val="0"/>
                            </a:spcAft>
                            <a:tabLst>
                              <a:tab pos="228600" algn="l"/>
                              <a:tab pos="457200" algn="l"/>
                              <a:tab pos="685800" algn="l"/>
                            </a:tabLst>
                          </a:pPr>
                          <a:r>
                            <a:rPr lang="en-US" sz="1050" b="1" dirty="0">
                              <a:effectLst/>
                            </a:rPr>
                            <a:t>Gated </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tabLst>
                              <a:tab pos="228600" algn="l"/>
                              <a:tab pos="457200" algn="l"/>
                              <a:tab pos="685800" algn="l"/>
                            </a:tabLst>
                          </a:pPr>
                          <a:r>
                            <a:rPr lang="en-US" sz="1050" b="1" dirty="0">
                              <a:effectLst/>
                            </a:rPr>
                            <a:t>Observed</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tabLst>
                              <a:tab pos="228600" algn="l"/>
                              <a:tab pos="457200" algn="l"/>
                              <a:tab pos="685800" algn="l"/>
                            </a:tabLst>
                          </a:pP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tabLst>
                              <a:tab pos="228600" algn="l"/>
                              <a:tab pos="457200" algn="l"/>
                              <a:tab pos="685800" algn="l"/>
                            </a:tabLst>
                          </a:pPr>
                          <a:r>
                            <a:rPr lang="en-US" sz="1050" b="1" dirty="0">
                              <a:effectLst/>
                            </a:rPr>
                            <a:t>Experiment</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58738" marR="0" indent="-58738" algn="ctr">
                            <a:spcBef>
                              <a:spcPts val="0"/>
                            </a:spcBef>
                            <a:spcAft>
                              <a:spcPts val="0"/>
                            </a:spcAft>
                            <a:tabLst>
                              <a:tab pos="228600" algn="l"/>
                              <a:tab pos="457200" algn="l"/>
                              <a:tab pos="685800" algn="l"/>
                            </a:tabLst>
                          </a:pPr>
                          <a:r>
                            <a:rPr lang="en-US" sz="1050" b="1" dirty="0">
                              <a:effectLst/>
                            </a:rPr>
                            <a:t>Simulated</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077838728"/>
                      </a:ext>
                    </a:extLst>
                  </a:tr>
                  <a:tr h="210750">
                    <a:tc>
                      <a:txBody>
                        <a:bodyPr/>
                        <a:lstStyle/>
                        <a:p>
                          <a:pPr marL="0" marR="0" algn="ctr">
                            <a:spcBef>
                              <a:spcPts val="0"/>
                            </a:spcBef>
                            <a:spcAft>
                              <a:spcPts val="0"/>
                            </a:spcAft>
                            <a:tabLst>
                              <a:tab pos="228600" algn="l"/>
                              <a:tab pos="457200" algn="l"/>
                              <a:tab pos="685800" algn="l"/>
                            </a:tabLst>
                          </a:pPr>
                          <a:r>
                            <a:rPr lang="en-US" sz="1050" baseline="30000" dirty="0">
                              <a:effectLst/>
                            </a:rPr>
                            <a:t>60</a:t>
                          </a:r>
                          <a:r>
                            <a:rPr lang="en-US" sz="1050" dirty="0">
                              <a:effectLst/>
                            </a:rPr>
                            <a:t>Co</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tc>
                      <a:txBody>
                        <a:bodyPr/>
                        <a:lstStyle/>
                        <a:p>
                          <a:pPr marL="0" marR="216535" algn="r">
                            <a:spcBef>
                              <a:spcPts val="0"/>
                            </a:spcBef>
                            <a:spcAft>
                              <a:spcPts val="0"/>
                            </a:spcAft>
                            <a:tabLst>
                              <a:tab pos="228600" algn="l"/>
                              <a:tab pos="419735" algn="l"/>
                              <a:tab pos="685800" algn="l"/>
                            </a:tabLst>
                          </a:pPr>
                          <a:r>
                            <a:rPr lang="en-US" sz="1050">
                              <a:effectLst/>
                            </a:rPr>
                            <a:t>1173.2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tc>
                      <a:txBody>
                        <a:bodyPr/>
                        <a:lstStyle/>
                        <a:p>
                          <a:pPr marL="0" marR="209550" algn="r">
                            <a:spcBef>
                              <a:spcPts val="0"/>
                            </a:spcBef>
                            <a:spcAft>
                              <a:spcPts val="0"/>
                            </a:spcAft>
                            <a:tabLst>
                              <a:tab pos="228600" algn="l"/>
                              <a:tab pos="387350" algn="l"/>
                              <a:tab pos="457200" algn="l"/>
                            </a:tabLst>
                          </a:pPr>
                          <a:r>
                            <a:rPr lang="en-US" sz="1050">
                              <a:effectLst/>
                            </a:rPr>
                            <a:t>1332.5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tc>
                      <a:txBody>
                        <a:bodyPr/>
                        <a:lstStyle/>
                        <a:p>
                          <a:pPr marL="0" marR="101600" algn="r">
                            <a:spcBef>
                              <a:spcPts val="0"/>
                            </a:spcBef>
                            <a:spcAft>
                              <a:spcPts val="0"/>
                            </a:spcAft>
                            <a:tabLst>
                              <a:tab pos="228600" algn="l"/>
                              <a:tab pos="457200" algn="l"/>
                              <a:tab pos="685800" algn="l"/>
                            </a:tabLs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tc>
                      <a:txBody>
                        <a:bodyPr/>
                        <a:lstStyle/>
                        <a:p>
                          <a:pPr marL="0" marR="101600" algn="r">
                            <a:spcBef>
                              <a:spcPts val="0"/>
                            </a:spcBef>
                            <a:spcAft>
                              <a:spcPts val="0"/>
                            </a:spcAft>
                            <a:tabLst>
                              <a:tab pos="228600" algn="l"/>
                              <a:tab pos="457200" algn="l"/>
                              <a:tab pos="685800" algn="l"/>
                            </a:tabLst>
                          </a:pPr>
                          <a:r>
                            <a:rPr lang="en-US" sz="1050">
                              <a:effectLst/>
                            </a:rPr>
                            <a:t>6.5E-4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tc>
                      <a:txBody>
                        <a:bodyPr/>
                        <a:lstStyle/>
                        <a:p>
                          <a:pPr marL="0" marR="0" algn="ctr">
                            <a:spcBef>
                              <a:spcPts val="0"/>
                            </a:spcBef>
                            <a:spcAft>
                              <a:spcPts val="0"/>
                            </a:spcAft>
                            <a:tabLst>
                              <a:tab pos="228600" algn="l"/>
                              <a:tab pos="457200" algn="l"/>
                              <a:tab pos="685800" algn="l"/>
                            </a:tabLst>
                          </a:pPr>
                          <a:r>
                            <a:rPr lang="en-US" sz="1050" dirty="0">
                              <a:effectLst/>
                            </a:rPr>
                            <a:t>6.3E-4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tc>
                      <a:txBody>
                        <a:bodyPr/>
                        <a:lstStyle/>
                        <a:p>
                          <a:pPr marL="0" marR="0" algn="ctr">
                            <a:spcBef>
                              <a:spcPts val="0"/>
                            </a:spcBef>
                            <a:spcAft>
                              <a:spcPts val="0"/>
                            </a:spcAft>
                            <a:tabLst>
                              <a:tab pos="228600" algn="l"/>
                              <a:tab pos="457200" algn="l"/>
                              <a:tab pos="685800" algn="l"/>
                            </a:tabLst>
                          </a:pPr>
                          <a:r>
                            <a:rPr lang="en-US" sz="1050" dirty="0">
                              <a:effectLst/>
                            </a:rPr>
                            <a:t>2.6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2320170192"/>
                      </a:ext>
                    </a:extLst>
                  </a:tr>
                  <a:tr h="210750">
                    <a:tc>
                      <a:txBody>
                        <a:bodyPr/>
                        <a:lstStyle/>
                        <a:p>
                          <a:pPr marL="0" marR="0" algn="ctr">
                            <a:spcBef>
                              <a:spcPts val="0"/>
                            </a:spcBef>
                            <a:spcAft>
                              <a:spcPts val="1200"/>
                            </a:spcAft>
                            <a:tabLst>
                              <a:tab pos="228600" algn="l"/>
                              <a:tab pos="457200" algn="l"/>
                              <a:tab pos="685800" algn="l"/>
                            </a:tabLst>
                          </a:pPr>
                          <a:r>
                            <a:rPr lang="en-US" sz="1050" baseline="30000">
                              <a:effectLst/>
                            </a:rPr>
                            <a:t>88</a:t>
                          </a:r>
                          <a:r>
                            <a:rPr lang="en-US" sz="1050">
                              <a:effectLst/>
                            </a:rPr>
                            <a:t>Y</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1200"/>
                            </a:spcAft>
                            <a:tabLst>
                              <a:tab pos="228600" algn="l"/>
                              <a:tab pos="419735" algn="l"/>
                              <a:tab pos="685800" algn="l"/>
                            </a:tabLst>
                          </a:pPr>
                          <a:r>
                            <a:rPr lang="en-US" sz="1050">
                              <a:effectLst/>
                            </a:rPr>
                            <a:t>1836.1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1200"/>
                            </a:spcAft>
                            <a:tabLst>
                              <a:tab pos="228600" algn="l"/>
                              <a:tab pos="387350" algn="l"/>
                              <a:tab pos="457200" algn="l"/>
                            </a:tabLst>
                          </a:pPr>
                          <a:r>
                            <a:rPr lang="en-US" sz="1050" dirty="0">
                              <a:effectLst/>
                            </a:rPr>
                            <a:t>898.0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r>
                            <a:rPr lang="en-US" sz="1050">
                              <a:effectLst/>
                            </a:rPr>
                            <a:t>5.6E-4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a:effectLst/>
                            </a:rPr>
                            <a:t>5.6E-4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0.3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230526543"/>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99</a:t>
                          </a:r>
                          <a:r>
                            <a:rPr lang="en-US" sz="1050">
                              <a:effectLst/>
                            </a:rPr>
                            <a:t>Mo</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dirty="0">
                              <a:effectLst/>
                            </a:rPr>
                            <a:t>181.1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739.5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3.7E-4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3.7E-4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0.8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3718447348"/>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132</a:t>
                          </a:r>
                          <a:r>
                            <a:rPr lang="en-US" sz="1050">
                              <a:effectLst/>
                            </a:rPr>
                            <a:t>Te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a:effectLst/>
                            </a:rPr>
                            <a:t>228.2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49.7</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dirty="0">
                              <a:effectLst/>
                            </a:rPr>
                            <a:t>3.3E-3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a:effectLst/>
                            </a:rPr>
                            <a:t>3.2E-3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1.2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4293989016"/>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140</a:t>
                          </a:r>
                          <a:r>
                            <a:rPr lang="en-US" sz="1050">
                              <a:effectLst/>
                            </a:rPr>
                            <a:t>Ba</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dirty="0">
                              <a:effectLst/>
                            </a:rPr>
                            <a:t>162.7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304.8</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4.9E-4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4.9E-4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a:effectLst/>
                            </a:rPr>
                            <a:t>0.5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495252780"/>
                      </a:ext>
                    </a:extLst>
                  </a:tr>
                  <a:tr h="210750">
                    <a:tc>
                      <a:txBody>
                        <a:bodyPr/>
                        <a:lstStyle/>
                        <a:p>
                          <a:pPr marL="0" marR="0" algn="ctr">
                            <a:spcBef>
                              <a:spcPts val="0"/>
                            </a:spcBef>
                            <a:spcAft>
                              <a:spcPts val="1200"/>
                            </a:spcAft>
                            <a:tabLst>
                              <a:tab pos="228600" algn="l"/>
                              <a:tab pos="457200" algn="l"/>
                              <a:tab pos="685800" algn="l"/>
                            </a:tabLst>
                          </a:pPr>
                          <a:r>
                            <a:rPr lang="en-US" sz="1050" baseline="30000">
                              <a:effectLst/>
                            </a:rPr>
                            <a:t>140</a:t>
                          </a:r>
                          <a:r>
                            <a:rPr lang="en-US" sz="1050">
                              <a:effectLst/>
                            </a:rPr>
                            <a:t>La</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1200"/>
                            </a:spcAft>
                            <a:tabLst>
                              <a:tab pos="228600" algn="l"/>
                              <a:tab pos="419735" algn="l"/>
                              <a:tab pos="685800" algn="l"/>
                            </a:tabLst>
                          </a:pPr>
                          <a:r>
                            <a:rPr lang="en-US" sz="1050" dirty="0">
                              <a:effectLst/>
                            </a:rPr>
                            <a:t>1596.0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1200"/>
                            </a:spcAft>
                            <a:tabLst>
                              <a:tab pos="228600" algn="l"/>
                              <a:tab pos="387350" algn="l"/>
                              <a:tab pos="457200" algn="l"/>
                            </a:tabLst>
                          </a:pPr>
                          <a:r>
                            <a:rPr lang="en-US" sz="1050" dirty="0">
                              <a:effectLst/>
                            </a:rPr>
                            <a:t>328.0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r>
                            <a:rPr lang="en-US" sz="1050" dirty="0">
                              <a:effectLst/>
                            </a:rPr>
                            <a:t>2.6E-4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a:effectLst/>
                            </a:rPr>
                            <a:t>2.6E-4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0.3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2264514092"/>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103</a:t>
                          </a:r>
                          <a:r>
                            <a:rPr lang="en-US" sz="1050">
                              <a:effectLst/>
                            </a:rPr>
                            <a:t>Ru</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a:effectLst/>
                            </a:rPr>
                            <a:t>53.3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557.1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2.7E-5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2.8E-5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3.2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2074981729"/>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143</a:t>
                          </a:r>
                          <a:r>
                            <a:rPr lang="en-US" sz="1050">
                              <a:effectLst/>
                            </a:rPr>
                            <a:t>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a:effectLst/>
                            </a:rPr>
                            <a:t>57.4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293.3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1.1E-3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1.1E-3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1.2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26163834"/>
                      </a:ext>
                    </a:extLst>
                  </a:tr>
                  <a:tr h="210750">
                    <a:tc>
                      <a:txBody>
                        <a:bodyPr/>
                        <a:lstStyle/>
                        <a:p>
                          <a:pPr marL="0" marR="0" algn="ctr">
                            <a:spcBef>
                              <a:spcPts val="0"/>
                            </a:spcBef>
                            <a:spcAft>
                              <a:spcPts val="1200"/>
                            </a:spcAft>
                            <a:tabLst>
                              <a:tab pos="228600" algn="l"/>
                              <a:tab pos="457200" algn="l"/>
                              <a:tab pos="685800" algn="l"/>
                            </a:tabLst>
                          </a:pPr>
                          <a:r>
                            <a:rPr lang="en-US" sz="1050" baseline="30000">
                              <a:effectLst/>
                            </a:rPr>
                            <a:t>140</a:t>
                          </a:r>
                          <a:r>
                            <a:rPr lang="en-US" sz="1050">
                              <a:effectLst/>
                            </a:rPr>
                            <a:t>La</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1200"/>
                            </a:spcAft>
                            <a:tabLst>
                              <a:tab pos="228600" algn="l"/>
                              <a:tab pos="419735" algn="l"/>
                              <a:tab pos="685800" algn="l"/>
                            </a:tabLst>
                          </a:pPr>
                          <a:r>
                            <a:rPr lang="en-US" sz="1050" dirty="0">
                              <a:effectLst/>
                            </a:rPr>
                            <a:t>1596.0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1200"/>
                            </a:spcAft>
                            <a:tabLst>
                              <a:tab pos="228600" algn="l"/>
                              <a:tab pos="387350" algn="l"/>
                              <a:tab pos="457200" algn="l"/>
                            </a:tabLst>
                          </a:pPr>
                          <a:r>
                            <a:rPr lang="en-US" sz="1050">
                              <a:effectLst/>
                            </a:rPr>
                            <a:t>328.0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r>
                            <a:rPr lang="en-US" sz="1050">
                              <a:effectLst/>
                            </a:rPr>
                            <a:t>2.6E-4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2.6E-4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0.2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779450094"/>
                      </a:ext>
                    </a:extLst>
                  </a:tr>
                  <a:tr h="210750">
                    <a:tc>
                      <a:txBody>
                        <a:bodyPr/>
                        <a:lstStyle/>
                        <a:p>
                          <a:pPr marL="0" marR="0" algn="ctr">
                            <a:spcBef>
                              <a:spcPts val="0"/>
                            </a:spcBef>
                            <a:spcAft>
                              <a:spcPts val="1200"/>
                            </a:spcAft>
                            <a:tabLst>
                              <a:tab pos="228600" algn="l"/>
                              <a:tab pos="457200" algn="l"/>
                              <a:tab pos="685800" algn="l"/>
                            </a:tabLst>
                          </a:pPr>
                          <a:r>
                            <a:rPr lang="en-US" sz="1050" baseline="30000">
                              <a:effectLst/>
                            </a:rPr>
                            <a:t>42</a:t>
                          </a:r>
                          <a:r>
                            <a:rPr lang="en-US" sz="1050">
                              <a:effectLst/>
                            </a:rPr>
                            <a:t>K</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1200"/>
                            </a:spcAft>
                            <a:tabLst>
                              <a:tab pos="228600" algn="l"/>
                              <a:tab pos="419735" algn="l"/>
                              <a:tab pos="685800" algn="l"/>
                            </a:tabLst>
                          </a:pPr>
                          <a:r>
                            <a:rPr lang="en-US" sz="1050">
                              <a:effectLst/>
                            </a:rPr>
                            <a:t>1524.6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1200"/>
                            </a:spcAft>
                            <a:tabLst>
                              <a:tab pos="228600" algn="l"/>
                              <a:tab pos="387350" algn="l"/>
                              <a:tab pos="457200" algn="l"/>
                            </a:tabLst>
                          </a:pPr>
                          <a:r>
                            <a:rPr lang="en-US" sz="1050" dirty="0">
                              <a:effectLst/>
                            </a:rPr>
                            <a:t>312.6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r>
                            <a:rPr lang="en-US" sz="1050">
                              <a:effectLst/>
                            </a:rPr>
                            <a:t>6.8E-6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6.5E-6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4.2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3942885667"/>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97</a:t>
                          </a:r>
                          <a:r>
                            <a:rPr lang="en-US" sz="1050">
                              <a:effectLst/>
                            </a:rPr>
                            <a:t>Zr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a:effectLst/>
                            </a:rPr>
                            <a:t>254.2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1148.0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1.7E-5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1.7E-5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0.0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1708089006"/>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132</a:t>
                          </a:r>
                          <a:r>
                            <a:rPr lang="en-US" sz="1050">
                              <a:effectLst/>
                            </a:rPr>
                            <a:t>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a:effectLst/>
                            </a:rPr>
                            <a:t>522.7</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772.6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2.2E-4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2.2E-4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0.2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3781126031"/>
                      </a:ext>
                    </a:extLst>
                  </a:tr>
                  <a:tr h="210750">
                    <a:tc>
                      <a:txBody>
                        <a:bodyPr/>
                        <a:lstStyle/>
                        <a:p>
                          <a:pPr marL="0" marR="0" algn="ctr">
                            <a:spcBef>
                              <a:spcPts val="0"/>
                            </a:spcBef>
                            <a:spcAft>
                              <a:spcPts val="1200"/>
                            </a:spcAft>
                            <a:tabLst>
                              <a:tab pos="228600" algn="l"/>
                              <a:tab pos="457200" algn="l"/>
                              <a:tab pos="685800" algn="l"/>
                            </a:tabLst>
                          </a:pPr>
                          <a:r>
                            <a:rPr lang="en-US" sz="1050" baseline="30000">
                              <a:effectLst/>
                            </a:rPr>
                            <a:t>133</a:t>
                          </a:r>
                          <a:r>
                            <a:rPr lang="en-US" sz="1050">
                              <a:effectLst/>
                            </a:rPr>
                            <a:t>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1200"/>
                            </a:spcAft>
                            <a:tabLst>
                              <a:tab pos="228600" algn="l"/>
                              <a:tab pos="419735" algn="l"/>
                              <a:tab pos="685800" algn="l"/>
                            </a:tabLst>
                          </a:pPr>
                          <a:r>
                            <a:rPr lang="en-US" sz="1050">
                              <a:effectLst/>
                            </a:rPr>
                            <a:t>706.6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1200"/>
                            </a:spcAft>
                            <a:tabLst>
                              <a:tab pos="228600" algn="l"/>
                              <a:tab pos="387350" algn="l"/>
                              <a:tab pos="457200" algn="l"/>
                            </a:tabLst>
                          </a:pPr>
                          <a:r>
                            <a:rPr lang="en-US" sz="1050">
                              <a:effectLst/>
                            </a:rPr>
                            <a:t>529.9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r>
                            <a:rPr lang="en-US" sz="1050">
                              <a:effectLst/>
                            </a:rPr>
                            <a:t>3.4E-5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3.3E-5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0.8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30998534"/>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131</a:t>
                          </a:r>
                          <a:r>
                            <a:rPr lang="en-US" sz="1050">
                              <a:effectLst/>
                            </a:rPr>
                            <a:t>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dirty="0">
                              <a:effectLst/>
                            </a:rPr>
                            <a:t>80.2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284.0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4.8E-4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4.9E-4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1.0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39655102"/>
                      </a:ext>
                    </a:extLst>
                  </a:tr>
                  <a:tr h="210750">
                    <a:tc>
                      <a:txBody>
                        <a:bodyPr/>
                        <a:lstStyle/>
                        <a:p>
                          <a:pPr marL="0" marR="0" algn="ctr">
                            <a:spcBef>
                              <a:spcPts val="0"/>
                            </a:spcBef>
                            <a:spcAft>
                              <a:spcPts val="1200"/>
                            </a:spcAft>
                            <a:tabLst>
                              <a:tab pos="228600" algn="l"/>
                              <a:tab pos="457200" algn="l"/>
                              <a:tab pos="685800" algn="l"/>
                            </a:tabLst>
                          </a:pPr>
                          <a:r>
                            <a:rPr lang="en-US" sz="1050" baseline="30000" dirty="0">
                              <a:effectLst/>
                            </a:rPr>
                            <a:t>153</a:t>
                          </a:r>
                          <a:r>
                            <a:rPr lang="en-US" sz="1050" dirty="0">
                              <a:effectLst/>
                            </a:rPr>
                            <a:t>Sm</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tc>
                      <a:txBody>
                        <a:bodyPr/>
                        <a:lstStyle/>
                        <a:p>
                          <a:pPr marL="0" marR="216535" algn="r">
                            <a:spcBef>
                              <a:spcPts val="0"/>
                            </a:spcBef>
                            <a:spcAft>
                              <a:spcPts val="1200"/>
                            </a:spcAft>
                            <a:tabLst>
                              <a:tab pos="228600" algn="l"/>
                              <a:tab pos="419735" algn="l"/>
                              <a:tab pos="685800" algn="l"/>
                            </a:tabLst>
                          </a:pPr>
                          <a:r>
                            <a:rPr lang="en-US" sz="1050" dirty="0">
                              <a:effectLst/>
                            </a:rPr>
                            <a:t>103.2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tc>
                      <a:txBody>
                        <a:bodyPr/>
                        <a:lstStyle/>
                        <a:p>
                          <a:pPr marL="0" marR="209550" algn="r">
                            <a:spcBef>
                              <a:spcPts val="0"/>
                            </a:spcBef>
                            <a:spcAft>
                              <a:spcPts val="1200"/>
                            </a:spcAft>
                            <a:tabLst>
                              <a:tab pos="228600" algn="l"/>
                              <a:tab pos="387350" algn="l"/>
                              <a:tab pos="457200" algn="l"/>
                            </a:tabLst>
                          </a:pPr>
                          <a:r>
                            <a:rPr lang="en-US" sz="1050" dirty="0">
                              <a:effectLst/>
                            </a:rPr>
                            <a:t>69.7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tc>
                      <a:txBody>
                        <a:bodyPr/>
                        <a:lstStyle/>
                        <a:p>
                          <a:pPr marL="0" marR="101600" algn="r">
                            <a:spcBef>
                              <a:spcPts val="0"/>
                            </a:spcBef>
                            <a:spcAft>
                              <a:spcPts val="120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tc>
                      <a:txBody>
                        <a:bodyPr/>
                        <a:lstStyle/>
                        <a:p>
                          <a:pPr marL="0" marR="101600" algn="r">
                            <a:spcBef>
                              <a:spcPts val="0"/>
                            </a:spcBef>
                            <a:spcAft>
                              <a:spcPts val="1200"/>
                            </a:spcAft>
                            <a:tabLst>
                              <a:tab pos="228600" algn="l"/>
                              <a:tab pos="457200" algn="l"/>
                              <a:tab pos="685800" algn="l"/>
                            </a:tabLst>
                          </a:pPr>
                          <a:r>
                            <a:rPr lang="en-US" sz="1050" dirty="0">
                              <a:effectLst/>
                            </a:rPr>
                            <a:t>7.0E-4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tc>
                      <a:txBody>
                        <a:bodyPr/>
                        <a:lstStyle/>
                        <a:p>
                          <a:pPr marL="0" marR="0" algn="ctr">
                            <a:spcBef>
                              <a:spcPts val="0"/>
                            </a:spcBef>
                            <a:spcAft>
                              <a:spcPts val="1200"/>
                            </a:spcAft>
                          </a:pPr>
                          <a:r>
                            <a:rPr lang="en-US" sz="1050" dirty="0">
                              <a:effectLst/>
                            </a:rPr>
                            <a:t>7.0E-4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tc>
                      <a:txBody>
                        <a:bodyPr/>
                        <a:lstStyle/>
                        <a:p>
                          <a:pPr marL="0" marR="0" algn="ctr">
                            <a:spcBef>
                              <a:spcPts val="0"/>
                            </a:spcBef>
                            <a:spcAft>
                              <a:spcPts val="1200"/>
                            </a:spcAft>
                          </a:pPr>
                          <a:r>
                            <a:rPr lang="en-US" sz="1050" dirty="0">
                              <a:effectLst/>
                            </a:rPr>
                            <a:t>0.4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18487449"/>
                      </a:ext>
                    </a:extLst>
                  </a:tr>
                </a:tbl>
              </a:graphicData>
            </a:graphic>
          </p:graphicFrame>
        </mc:Choice>
        <mc:Fallback xmlns="">
          <p:graphicFrame>
            <p:nvGraphicFramePr>
              <p:cNvPr id="7" name="Table 6">
                <a:extLst>
                  <a:ext uri="{FF2B5EF4-FFF2-40B4-BE49-F238E27FC236}">
                    <a16:creationId xmlns:a16="http://schemas.microsoft.com/office/drawing/2014/main" id="{07DEECAA-0960-4A7D-9D73-09B236299715}"/>
                  </a:ext>
                </a:extLst>
              </p:cNvPr>
              <p:cNvGraphicFramePr>
                <a:graphicFrameLocks noGrp="1"/>
              </p:cNvGraphicFramePr>
              <p:nvPr>
                <p:extLst>
                  <p:ext uri="{D42A27DB-BD31-4B8C-83A1-F6EECF244321}">
                    <p14:modId xmlns:p14="http://schemas.microsoft.com/office/powerpoint/2010/main" val="709616032"/>
                  </p:ext>
                </p:extLst>
              </p:nvPr>
            </p:nvGraphicFramePr>
            <p:xfrm>
              <a:off x="5346482" y="2365756"/>
              <a:ext cx="5041664" cy="3582750"/>
            </p:xfrm>
            <a:graphic>
              <a:graphicData uri="http://schemas.openxmlformats.org/drawingml/2006/table">
                <a:tbl>
                  <a:tblPr bandRow="1">
                    <a:tableStyleId>{0E3FDE45-AF77-4B5C-9715-49D594BDF05E}</a:tableStyleId>
                  </a:tblPr>
                  <a:tblGrid>
                    <a:gridCol w="822960">
                      <a:extLst>
                        <a:ext uri="{9D8B030D-6E8A-4147-A177-3AD203B41FA5}">
                          <a16:colId xmlns:a16="http://schemas.microsoft.com/office/drawing/2014/main" val="1609073664"/>
                        </a:ext>
                      </a:extLst>
                    </a:gridCol>
                    <a:gridCol w="822960">
                      <a:extLst>
                        <a:ext uri="{9D8B030D-6E8A-4147-A177-3AD203B41FA5}">
                          <a16:colId xmlns:a16="http://schemas.microsoft.com/office/drawing/2014/main" val="3804079798"/>
                        </a:ext>
                      </a:extLst>
                    </a:gridCol>
                    <a:gridCol w="822960">
                      <a:extLst>
                        <a:ext uri="{9D8B030D-6E8A-4147-A177-3AD203B41FA5}">
                          <a16:colId xmlns:a16="http://schemas.microsoft.com/office/drawing/2014/main" val="3644591925"/>
                        </a:ext>
                      </a:extLst>
                    </a:gridCol>
                    <a:gridCol w="103904">
                      <a:extLst>
                        <a:ext uri="{9D8B030D-6E8A-4147-A177-3AD203B41FA5}">
                          <a16:colId xmlns:a16="http://schemas.microsoft.com/office/drawing/2014/main" val="726762776"/>
                        </a:ext>
                      </a:extLst>
                    </a:gridCol>
                    <a:gridCol w="822960">
                      <a:extLst>
                        <a:ext uri="{9D8B030D-6E8A-4147-A177-3AD203B41FA5}">
                          <a16:colId xmlns:a16="http://schemas.microsoft.com/office/drawing/2014/main" val="2953726267"/>
                        </a:ext>
                      </a:extLst>
                    </a:gridCol>
                    <a:gridCol w="822960">
                      <a:extLst>
                        <a:ext uri="{9D8B030D-6E8A-4147-A177-3AD203B41FA5}">
                          <a16:colId xmlns:a16="http://schemas.microsoft.com/office/drawing/2014/main" val="3215829373"/>
                        </a:ext>
                      </a:extLst>
                    </a:gridCol>
                    <a:gridCol w="822960">
                      <a:extLst>
                        <a:ext uri="{9D8B030D-6E8A-4147-A177-3AD203B41FA5}">
                          <a16:colId xmlns:a16="http://schemas.microsoft.com/office/drawing/2014/main" val="2160467287"/>
                        </a:ext>
                      </a:extLst>
                    </a:gridCol>
                  </a:tblGrid>
                  <a:tr h="210750">
                    <a:tc rowSpan="2">
                      <a:txBody>
                        <a:bodyPr/>
                        <a:lstStyle/>
                        <a:p>
                          <a:pPr marL="0" marR="0" algn="ctr">
                            <a:spcBef>
                              <a:spcPts val="0"/>
                            </a:spcBef>
                            <a:spcAft>
                              <a:spcPts val="0"/>
                            </a:spcAft>
                            <a:tabLst>
                              <a:tab pos="228600" algn="l"/>
                              <a:tab pos="457200" algn="l"/>
                              <a:tab pos="685800" algn="l"/>
                            </a:tabLst>
                          </a:pPr>
                          <a:r>
                            <a:rPr lang="en-US" sz="1050" b="1" dirty="0">
                              <a:effectLst/>
                            </a:rPr>
                            <a:t>Radionuclide</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noFill/>
                      </a:tcPr>
                    </a:tc>
                    <a:tc gridSpan="2">
                      <a:txBody>
                        <a:bodyPr/>
                        <a:lstStyle/>
                        <a:p>
                          <a:pPr marL="0" marR="0" algn="ctr">
                            <a:spcBef>
                              <a:spcPts val="0"/>
                            </a:spcBef>
                            <a:spcAft>
                              <a:spcPts val="0"/>
                            </a:spcAft>
                            <a:tabLst>
                              <a:tab pos="228600" algn="l"/>
                              <a:tab pos="457200" algn="l"/>
                              <a:tab pos="685800" algn="l"/>
                            </a:tabLst>
                          </a:pPr>
                          <a:r>
                            <a:rPr lang="en-US" sz="1050" b="1" dirty="0">
                              <a:effectLst/>
                            </a:rPr>
                            <a:t>Coincidence Energy (keV)</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3175" cap="flat" cmpd="sng" algn="ctr">
                          <a:solidFill>
                            <a:schemeClr val="accent2"/>
                          </a:solidFill>
                          <a:prstDash val="solid"/>
                          <a:round/>
                          <a:headEnd type="none" w="med" len="med"/>
                          <a:tailEnd type="none" w="med" len="med"/>
                        </a:lnB>
                        <a:noFill/>
                      </a:tcPr>
                    </a:tc>
                    <a:tc hMerge="1">
                      <a:txBody>
                        <a:bodyPr/>
                        <a:lstStyle/>
                        <a:p>
                          <a:endParaRPr lang="en-US"/>
                        </a:p>
                      </a:txBody>
                      <a:tcPr/>
                    </a:tc>
                    <a:tc>
                      <a:txBody>
                        <a:bodyPr/>
                        <a:lstStyle/>
                        <a:p>
                          <a:pPr marL="0" marR="0" algn="ctr">
                            <a:spcBef>
                              <a:spcPts val="0"/>
                            </a:spcBef>
                            <a:spcAft>
                              <a:spcPts val="0"/>
                            </a:spcAft>
                            <a:tabLst>
                              <a:tab pos="228600" algn="l"/>
                              <a:tab pos="457200" algn="l"/>
                              <a:tab pos="685800" algn="l"/>
                            </a:tabLst>
                          </a:pP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noFill/>
                      </a:tcPr>
                    </a:tc>
                    <a:tc gridSpan="2">
                      <a:txBody>
                        <a:bodyPr/>
                        <a:lstStyle/>
                        <a:p>
                          <a:endParaRPr lang="en-US"/>
                        </a:p>
                      </a:txBody>
                      <a:tcPr marL="39252" marR="39252" marT="0" marB="0" anchor="ctr">
                        <a:lnB w="3175" cap="flat" cmpd="sng" algn="ctr">
                          <a:solidFill>
                            <a:schemeClr val="accent2"/>
                          </a:solidFill>
                          <a:prstDash val="solid"/>
                          <a:round/>
                          <a:headEnd type="none" w="med" len="med"/>
                          <a:tailEnd type="none" w="med" len="med"/>
                        </a:lnB>
                        <a:blipFill>
                          <a:blip r:embed="rId3"/>
                          <a:stretch>
                            <a:fillRect l="-156667" t="-5714" r="-50370" b="-1608571"/>
                          </a:stretch>
                        </a:blipFill>
                      </a:tcPr>
                    </a:tc>
                    <a:tc hMerge="1">
                      <a:txBody>
                        <a:bodyPr/>
                        <a:lstStyle/>
                        <a:p>
                          <a:endParaRPr lang="en-US"/>
                        </a:p>
                      </a:txBody>
                      <a:tcPr/>
                    </a:tc>
                    <a:tc rowSpan="2">
                      <a:txBody>
                        <a:bodyPr/>
                        <a:lstStyle/>
                        <a:p>
                          <a:endParaRPr lang="en-US"/>
                        </a:p>
                      </a:txBody>
                      <a:tcPr marL="39252" marR="39252" marT="0" marB="0" anchor="ctr">
                        <a:lnB w="12700" cap="flat" cmpd="sng" algn="ctr">
                          <a:solidFill>
                            <a:schemeClr val="accent2"/>
                          </a:solidFill>
                          <a:prstDash val="solid"/>
                          <a:round/>
                          <a:headEnd type="none" w="med" len="med"/>
                          <a:tailEnd type="none" w="med" len="med"/>
                        </a:lnB>
                        <a:blipFill>
                          <a:blip r:embed="rId3"/>
                          <a:stretch>
                            <a:fillRect l="-513333" t="-2899" r="-741" b="-766667"/>
                          </a:stretch>
                        </a:blipFill>
                      </a:tcPr>
                    </a:tc>
                    <a:extLst>
                      <a:ext uri="{0D108BD9-81ED-4DB2-BD59-A6C34878D82A}">
                        <a16:rowId xmlns:a16="http://schemas.microsoft.com/office/drawing/2014/main" val="1146299028"/>
                      </a:ext>
                    </a:extLst>
                  </a:tr>
                  <a:tr h="210750">
                    <a:tc vMerge="1">
                      <a:txBody>
                        <a:bodyPr/>
                        <a:lstStyle/>
                        <a:p>
                          <a:endParaRPr lang="en-US"/>
                        </a:p>
                      </a:txBody>
                      <a:tcPr/>
                    </a:tc>
                    <a:tc>
                      <a:txBody>
                        <a:bodyPr/>
                        <a:lstStyle/>
                        <a:p>
                          <a:pPr marL="0" marR="0" algn="ctr">
                            <a:spcBef>
                              <a:spcPts val="0"/>
                            </a:spcBef>
                            <a:spcAft>
                              <a:spcPts val="0"/>
                            </a:spcAft>
                            <a:tabLst>
                              <a:tab pos="228600" algn="l"/>
                              <a:tab pos="457200" algn="l"/>
                              <a:tab pos="685800" algn="l"/>
                            </a:tabLst>
                          </a:pPr>
                          <a:r>
                            <a:rPr lang="en-US" sz="1050" b="1" dirty="0">
                              <a:effectLst/>
                            </a:rPr>
                            <a:t>Gated </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tabLst>
                              <a:tab pos="228600" algn="l"/>
                              <a:tab pos="457200" algn="l"/>
                              <a:tab pos="685800" algn="l"/>
                            </a:tabLst>
                          </a:pPr>
                          <a:r>
                            <a:rPr lang="en-US" sz="1050" b="1" dirty="0">
                              <a:effectLst/>
                            </a:rPr>
                            <a:t>Observed</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tabLst>
                              <a:tab pos="228600" algn="l"/>
                              <a:tab pos="457200" algn="l"/>
                              <a:tab pos="685800" algn="l"/>
                            </a:tabLst>
                          </a:pP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tabLst>
                              <a:tab pos="228600" algn="l"/>
                              <a:tab pos="457200" algn="l"/>
                              <a:tab pos="685800" algn="l"/>
                            </a:tabLst>
                          </a:pPr>
                          <a:r>
                            <a:rPr lang="en-US" sz="1050" b="1" dirty="0">
                              <a:effectLst/>
                            </a:rPr>
                            <a:t>Experiment</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58738" marR="0" indent="-58738" algn="ctr">
                            <a:spcBef>
                              <a:spcPts val="0"/>
                            </a:spcBef>
                            <a:spcAft>
                              <a:spcPts val="0"/>
                            </a:spcAft>
                            <a:tabLst>
                              <a:tab pos="228600" algn="l"/>
                              <a:tab pos="457200" algn="l"/>
                              <a:tab pos="685800" algn="l"/>
                            </a:tabLst>
                          </a:pPr>
                          <a:r>
                            <a:rPr lang="en-US" sz="1050" b="1" dirty="0">
                              <a:effectLst/>
                            </a:rPr>
                            <a:t>Simulated</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077838728"/>
                      </a:ext>
                    </a:extLst>
                  </a:tr>
                  <a:tr h="210750">
                    <a:tc>
                      <a:txBody>
                        <a:bodyPr/>
                        <a:lstStyle/>
                        <a:p>
                          <a:pPr marL="0" marR="0" algn="ctr">
                            <a:spcBef>
                              <a:spcPts val="0"/>
                            </a:spcBef>
                            <a:spcAft>
                              <a:spcPts val="0"/>
                            </a:spcAft>
                            <a:tabLst>
                              <a:tab pos="228600" algn="l"/>
                              <a:tab pos="457200" algn="l"/>
                              <a:tab pos="685800" algn="l"/>
                            </a:tabLst>
                          </a:pPr>
                          <a:r>
                            <a:rPr lang="en-US" sz="1050" baseline="30000" dirty="0">
                              <a:effectLst/>
                            </a:rPr>
                            <a:t>60</a:t>
                          </a:r>
                          <a:r>
                            <a:rPr lang="en-US" sz="1050" dirty="0">
                              <a:effectLst/>
                            </a:rPr>
                            <a:t>Co</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tc>
                      <a:txBody>
                        <a:bodyPr/>
                        <a:lstStyle/>
                        <a:p>
                          <a:pPr marL="0" marR="216535" algn="r">
                            <a:spcBef>
                              <a:spcPts val="0"/>
                            </a:spcBef>
                            <a:spcAft>
                              <a:spcPts val="0"/>
                            </a:spcAft>
                            <a:tabLst>
                              <a:tab pos="228600" algn="l"/>
                              <a:tab pos="419735" algn="l"/>
                              <a:tab pos="685800" algn="l"/>
                            </a:tabLst>
                          </a:pPr>
                          <a:r>
                            <a:rPr lang="en-US" sz="1050">
                              <a:effectLst/>
                            </a:rPr>
                            <a:t>1173.2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tc>
                      <a:txBody>
                        <a:bodyPr/>
                        <a:lstStyle/>
                        <a:p>
                          <a:pPr marL="0" marR="209550" algn="r">
                            <a:spcBef>
                              <a:spcPts val="0"/>
                            </a:spcBef>
                            <a:spcAft>
                              <a:spcPts val="0"/>
                            </a:spcAft>
                            <a:tabLst>
                              <a:tab pos="228600" algn="l"/>
                              <a:tab pos="387350" algn="l"/>
                              <a:tab pos="457200" algn="l"/>
                            </a:tabLst>
                          </a:pPr>
                          <a:r>
                            <a:rPr lang="en-US" sz="1050">
                              <a:effectLst/>
                            </a:rPr>
                            <a:t>1332.5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tc>
                      <a:txBody>
                        <a:bodyPr/>
                        <a:lstStyle/>
                        <a:p>
                          <a:pPr marL="0" marR="101600" algn="r">
                            <a:spcBef>
                              <a:spcPts val="0"/>
                            </a:spcBef>
                            <a:spcAft>
                              <a:spcPts val="0"/>
                            </a:spcAft>
                            <a:tabLst>
                              <a:tab pos="228600" algn="l"/>
                              <a:tab pos="457200" algn="l"/>
                              <a:tab pos="685800" algn="l"/>
                            </a:tabLs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tc>
                      <a:txBody>
                        <a:bodyPr/>
                        <a:lstStyle/>
                        <a:p>
                          <a:pPr marL="0" marR="101600" algn="r">
                            <a:spcBef>
                              <a:spcPts val="0"/>
                            </a:spcBef>
                            <a:spcAft>
                              <a:spcPts val="0"/>
                            </a:spcAft>
                            <a:tabLst>
                              <a:tab pos="228600" algn="l"/>
                              <a:tab pos="457200" algn="l"/>
                              <a:tab pos="685800" algn="l"/>
                            </a:tabLst>
                          </a:pPr>
                          <a:r>
                            <a:rPr lang="en-US" sz="1050">
                              <a:effectLst/>
                            </a:rPr>
                            <a:t>6.5E-4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tc>
                      <a:txBody>
                        <a:bodyPr/>
                        <a:lstStyle/>
                        <a:p>
                          <a:pPr marL="0" marR="0" algn="ctr">
                            <a:spcBef>
                              <a:spcPts val="0"/>
                            </a:spcBef>
                            <a:spcAft>
                              <a:spcPts val="0"/>
                            </a:spcAft>
                            <a:tabLst>
                              <a:tab pos="228600" algn="l"/>
                              <a:tab pos="457200" algn="l"/>
                              <a:tab pos="685800" algn="l"/>
                            </a:tabLst>
                          </a:pPr>
                          <a:r>
                            <a:rPr lang="en-US" sz="1050" dirty="0">
                              <a:effectLst/>
                            </a:rPr>
                            <a:t>6.3E-4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tc>
                      <a:txBody>
                        <a:bodyPr/>
                        <a:lstStyle/>
                        <a:p>
                          <a:pPr marL="0" marR="0" algn="ctr">
                            <a:spcBef>
                              <a:spcPts val="0"/>
                            </a:spcBef>
                            <a:spcAft>
                              <a:spcPts val="0"/>
                            </a:spcAft>
                            <a:tabLst>
                              <a:tab pos="228600" algn="l"/>
                              <a:tab pos="457200" algn="l"/>
                              <a:tab pos="685800" algn="l"/>
                            </a:tabLst>
                          </a:pPr>
                          <a:r>
                            <a:rPr lang="en-US" sz="1050" dirty="0">
                              <a:effectLst/>
                            </a:rPr>
                            <a:t>2.6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2320170192"/>
                      </a:ext>
                    </a:extLst>
                  </a:tr>
                  <a:tr h="210750">
                    <a:tc>
                      <a:txBody>
                        <a:bodyPr/>
                        <a:lstStyle/>
                        <a:p>
                          <a:pPr marL="0" marR="0" algn="ctr">
                            <a:spcBef>
                              <a:spcPts val="0"/>
                            </a:spcBef>
                            <a:spcAft>
                              <a:spcPts val="1200"/>
                            </a:spcAft>
                            <a:tabLst>
                              <a:tab pos="228600" algn="l"/>
                              <a:tab pos="457200" algn="l"/>
                              <a:tab pos="685800" algn="l"/>
                            </a:tabLst>
                          </a:pPr>
                          <a:r>
                            <a:rPr lang="en-US" sz="1050" baseline="30000">
                              <a:effectLst/>
                            </a:rPr>
                            <a:t>88</a:t>
                          </a:r>
                          <a:r>
                            <a:rPr lang="en-US" sz="1050">
                              <a:effectLst/>
                            </a:rPr>
                            <a:t>Y</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1200"/>
                            </a:spcAft>
                            <a:tabLst>
                              <a:tab pos="228600" algn="l"/>
                              <a:tab pos="419735" algn="l"/>
                              <a:tab pos="685800" algn="l"/>
                            </a:tabLst>
                          </a:pPr>
                          <a:r>
                            <a:rPr lang="en-US" sz="1050">
                              <a:effectLst/>
                            </a:rPr>
                            <a:t>1836.1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1200"/>
                            </a:spcAft>
                            <a:tabLst>
                              <a:tab pos="228600" algn="l"/>
                              <a:tab pos="387350" algn="l"/>
                              <a:tab pos="457200" algn="l"/>
                            </a:tabLst>
                          </a:pPr>
                          <a:r>
                            <a:rPr lang="en-US" sz="1050" dirty="0">
                              <a:effectLst/>
                            </a:rPr>
                            <a:t>898.0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r>
                            <a:rPr lang="en-US" sz="1050">
                              <a:effectLst/>
                            </a:rPr>
                            <a:t>5.6E-4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a:effectLst/>
                            </a:rPr>
                            <a:t>5.6E-4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0.3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230526543"/>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99</a:t>
                          </a:r>
                          <a:r>
                            <a:rPr lang="en-US" sz="1050">
                              <a:effectLst/>
                            </a:rPr>
                            <a:t>Mo</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dirty="0">
                              <a:effectLst/>
                            </a:rPr>
                            <a:t>181.1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739.5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3.7E-4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3.7E-4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0.8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3718447348"/>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132</a:t>
                          </a:r>
                          <a:r>
                            <a:rPr lang="en-US" sz="1050">
                              <a:effectLst/>
                            </a:rPr>
                            <a:t>Te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a:effectLst/>
                            </a:rPr>
                            <a:t>228.2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49.7</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dirty="0">
                              <a:effectLst/>
                            </a:rPr>
                            <a:t>3.3E-3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a:effectLst/>
                            </a:rPr>
                            <a:t>3.2E-3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1.2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4293989016"/>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140</a:t>
                          </a:r>
                          <a:r>
                            <a:rPr lang="en-US" sz="1050">
                              <a:effectLst/>
                            </a:rPr>
                            <a:t>Ba</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dirty="0">
                              <a:effectLst/>
                            </a:rPr>
                            <a:t>162.7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304.8</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4.9E-4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4.9E-4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a:effectLst/>
                            </a:rPr>
                            <a:t>0.5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495252780"/>
                      </a:ext>
                    </a:extLst>
                  </a:tr>
                  <a:tr h="210750">
                    <a:tc>
                      <a:txBody>
                        <a:bodyPr/>
                        <a:lstStyle/>
                        <a:p>
                          <a:pPr marL="0" marR="0" algn="ctr">
                            <a:spcBef>
                              <a:spcPts val="0"/>
                            </a:spcBef>
                            <a:spcAft>
                              <a:spcPts val="1200"/>
                            </a:spcAft>
                            <a:tabLst>
                              <a:tab pos="228600" algn="l"/>
                              <a:tab pos="457200" algn="l"/>
                              <a:tab pos="685800" algn="l"/>
                            </a:tabLst>
                          </a:pPr>
                          <a:r>
                            <a:rPr lang="en-US" sz="1050" baseline="30000">
                              <a:effectLst/>
                            </a:rPr>
                            <a:t>140</a:t>
                          </a:r>
                          <a:r>
                            <a:rPr lang="en-US" sz="1050">
                              <a:effectLst/>
                            </a:rPr>
                            <a:t>La</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1200"/>
                            </a:spcAft>
                            <a:tabLst>
                              <a:tab pos="228600" algn="l"/>
                              <a:tab pos="419735" algn="l"/>
                              <a:tab pos="685800" algn="l"/>
                            </a:tabLst>
                          </a:pPr>
                          <a:r>
                            <a:rPr lang="en-US" sz="1050" dirty="0">
                              <a:effectLst/>
                            </a:rPr>
                            <a:t>1596.0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1200"/>
                            </a:spcAft>
                            <a:tabLst>
                              <a:tab pos="228600" algn="l"/>
                              <a:tab pos="387350" algn="l"/>
                              <a:tab pos="457200" algn="l"/>
                            </a:tabLst>
                          </a:pPr>
                          <a:r>
                            <a:rPr lang="en-US" sz="1050" dirty="0">
                              <a:effectLst/>
                            </a:rPr>
                            <a:t>328.0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r>
                            <a:rPr lang="en-US" sz="1050" dirty="0">
                              <a:effectLst/>
                            </a:rPr>
                            <a:t>2.6E-4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a:effectLst/>
                            </a:rPr>
                            <a:t>2.6E-4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0.3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2264514092"/>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103</a:t>
                          </a:r>
                          <a:r>
                            <a:rPr lang="en-US" sz="1050">
                              <a:effectLst/>
                            </a:rPr>
                            <a:t>Ru</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a:effectLst/>
                            </a:rPr>
                            <a:t>53.3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557.1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2.7E-5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2.8E-5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3.2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2074981729"/>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143</a:t>
                          </a:r>
                          <a:r>
                            <a:rPr lang="en-US" sz="1050">
                              <a:effectLst/>
                            </a:rPr>
                            <a:t>Ce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a:effectLst/>
                            </a:rPr>
                            <a:t>57.4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293.3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1.1E-3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1.1E-3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1.2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26163834"/>
                      </a:ext>
                    </a:extLst>
                  </a:tr>
                  <a:tr h="210750">
                    <a:tc>
                      <a:txBody>
                        <a:bodyPr/>
                        <a:lstStyle/>
                        <a:p>
                          <a:pPr marL="0" marR="0" algn="ctr">
                            <a:spcBef>
                              <a:spcPts val="0"/>
                            </a:spcBef>
                            <a:spcAft>
                              <a:spcPts val="1200"/>
                            </a:spcAft>
                            <a:tabLst>
                              <a:tab pos="228600" algn="l"/>
                              <a:tab pos="457200" algn="l"/>
                              <a:tab pos="685800" algn="l"/>
                            </a:tabLst>
                          </a:pPr>
                          <a:r>
                            <a:rPr lang="en-US" sz="1050" baseline="30000">
                              <a:effectLst/>
                            </a:rPr>
                            <a:t>140</a:t>
                          </a:r>
                          <a:r>
                            <a:rPr lang="en-US" sz="1050">
                              <a:effectLst/>
                            </a:rPr>
                            <a:t>La</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1200"/>
                            </a:spcAft>
                            <a:tabLst>
                              <a:tab pos="228600" algn="l"/>
                              <a:tab pos="419735" algn="l"/>
                              <a:tab pos="685800" algn="l"/>
                            </a:tabLst>
                          </a:pPr>
                          <a:r>
                            <a:rPr lang="en-US" sz="1050" dirty="0">
                              <a:effectLst/>
                            </a:rPr>
                            <a:t>1596.0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1200"/>
                            </a:spcAft>
                            <a:tabLst>
                              <a:tab pos="228600" algn="l"/>
                              <a:tab pos="387350" algn="l"/>
                              <a:tab pos="457200" algn="l"/>
                            </a:tabLst>
                          </a:pPr>
                          <a:r>
                            <a:rPr lang="en-US" sz="1050">
                              <a:effectLst/>
                            </a:rPr>
                            <a:t>328.0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r>
                            <a:rPr lang="en-US" sz="1050">
                              <a:effectLst/>
                            </a:rPr>
                            <a:t>2.6E-4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2.6E-4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0.2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779450094"/>
                      </a:ext>
                    </a:extLst>
                  </a:tr>
                  <a:tr h="210750">
                    <a:tc>
                      <a:txBody>
                        <a:bodyPr/>
                        <a:lstStyle/>
                        <a:p>
                          <a:pPr marL="0" marR="0" algn="ctr">
                            <a:spcBef>
                              <a:spcPts val="0"/>
                            </a:spcBef>
                            <a:spcAft>
                              <a:spcPts val="1200"/>
                            </a:spcAft>
                            <a:tabLst>
                              <a:tab pos="228600" algn="l"/>
                              <a:tab pos="457200" algn="l"/>
                              <a:tab pos="685800" algn="l"/>
                            </a:tabLst>
                          </a:pPr>
                          <a:r>
                            <a:rPr lang="en-US" sz="1050" baseline="30000">
                              <a:effectLst/>
                            </a:rPr>
                            <a:t>42</a:t>
                          </a:r>
                          <a:r>
                            <a:rPr lang="en-US" sz="1050">
                              <a:effectLst/>
                            </a:rPr>
                            <a:t>K</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1200"/>
                            </a:spcAft>
                            <a:tabLst>
                              <a:tab pos="228600" algn="l"/>
                              <a:tab pos="419735" algn="l"/>
                              <a:tab pos="685800" algn="l"/>
                            </a:tabLst>
                          </a:pPr>
                          <a:r>
                            <a:rPr lang="en-US" sz="1050">
                              <a:effectLst/>
                            </a:rPr>
                            <a:t>1524.6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1200"/>
                            </a:spcAft>
                            <a:tabLst>
                              <a:tab pos="228600" algn="l"/>
                              <a:tab pos="387350" algn="l"/>
                              <a:tab pos="457200" algn="l"/>
                            </a:tabLst>
                          </a:pPr>
                          <a:r>
                            <a:rPr lang="en-US" sz="1050" dirty="0">
                              <a:effectLst/>
                            </a:rPr>
                            <a:t>312.6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r>
                            <a:rPr lang="en-US" sz="1050">
                              <a:effectLst/>
                            </a:rPr>
                            <a:t>6.8E-6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6.5E-6</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4.2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3942885667"/>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97</a:t>
                          </a:r>
                          <a:r>
                            <a:rPr lang="en-US" sz="1050">
                              <a:effectLst/>
                            </a:rPr>
                            <a:t>Zr</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a:effectLst/>
                            </a:rPr>
                            <a:t>254.2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1148.0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1.7E-5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1.7E-5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0.0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1708089006"/>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132</a:t>
                          </a:r>
                          <a:r>
                            <a:rPr lang="en-US" sz="1050">
                              <a:effectLst/>
                            </a:rPr>
                            <a:t>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a:effectLst/>
                            </a:rPr>
                            <a:t>522.7</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772.6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2.2E-4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2.2E-4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0.2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3781126031"/>
                      </a:ext>
                    </a:extLst>
                  </a:tr>
                  <a:tr h="210750">
                    <a:tc>
                      <a:txBody>
                        <a:bodyPr/>
                        <a:lstStyle/>
                        <a:p>
                          <a:pPr marL="0" marR="0" algn="ctr">
                            <a:spcBef>
                              <a:spcPts val="0"/>
                            </a:spcBef>
                            <a:spcAft>
                              <a:spcPts val="1200"/>
                            </a:spcAft>
                            <a:tabLst>
                              <a:tab pos="228600" algn="l"/>
                              <a:tab pos="457200" algn="l"/>
                              <a:tab pos="685800" algn="l"/>
                            </a:tabLst>
                          </a:pPr>
                          <a:r>
                            <a:rPr lang="en-US" sz="1050" baseline="30000">
                              <a:effectLst/>
                            </a:rPr>
                            <a:t>133</a:t>
                          </a:r>
                          <a:r>
                            <a:rPr lang="en-US" sz="1050">
                              <a:effectLst/>
                            </a:rPr>
                            <a:t>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1200"/>
                            </a:spcAft>
                            <a:tabLst>
                              <a:tab pos="228600" algn="l"/>
                              <a:tab pos="419735" algn="l"/>
                              <a:tab pos="685800" algn="l"/>
                            </a:tabLst>
                          </a:pPr>
                          <a:r>
                            <a:rPr lang="en-US" sz="1050">
                              <a:effectLst/>
                            </a:rPr>
                            <a:t>706.6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1200"/>
                            </a:spcAft>
                            <a:tabLst>
                              <a:tab pos="228600" algn="l"/>
                              <a:tab pos="387350" algn="l"/>
                              <a:tab pos="457200" algn="l"/>
                            </a:tabLst>
                          </a:pPr>
                          <a:r>
                            <a:rPr lang="en-US" sz="1050">
                              <a:effectLst/>
                            </a:rPr>
                            <a:t>529.9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1200"/>
                            </a:spcAft>
                            <a:tabLst>
                              <a:tab pos="228600" algn="l"/>
                              <a:tab pos="457200" algn="l"/>
                              <a:tab pos="685800" algn="l"/>
                            </a:tabLst>
                          </a:pPr>
                          <a:r>
                            <a:rPr lang="en-US" sz="1050">
                              <a:effectLst/>
                            </a:rPr>
                            <a:t>3.4E-5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3.3E-5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1200"/>
                            </a:spcAft>
                            <a:tabLst>
                              <a:tab pos="228600" algn="l"/>
                              <a:tab pos="457200" algn="l"/>
                              <a:tab pos="685800" algn="l"/>
                            </a:tabLst>
                          </a:pPr>
                          <a:r>
                            <a:rPr lang="en-US" sz="1050" dirty="0">
                              <a:effectLst/>
                            </a:rPr>
                            <a:t>0.8</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30998534"/>
                      </a:ext>
                    </a:extLst>
                  </a:tr>
                  <a:tr h="210750">
                    <a:tc>
                      <a:txBody>
                        <a:bodyPr/>
                        <a:lstStyle/>
                        <a:p>
                          <a:pPr marL="0" marR="0" algn="ctr">
                            <a:spcBef>
                              <a:spcPts val="0"/>
                            </a:spcBef>
                            <a:spcAft>
                              <a:spcPts val="0"/>
                            </a:spcAft>
                            <a:tabLst>
                              <a:tab pos="228600" algn="l"/>
                              <a:tab pos="457200" algn="l"/>
                              <a:tab pos="685800" algn="l"/>
                            </a:tabLst>
                          </a:pPr>
                          <a:r>
                            <a:rPr lang="en-US" sz="1050" baseline="30000">
                              <a:effectLst/>
                            </a:rPr>
                            <a:t>131</a:t>
                          </a:r>
                          <a:r>
                            <a:rPr lang="en-US" sz="1050">
                              <a:effectLst/>
                            </a:rPr>
                            <a:t>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16535" algn="r">
                            <a:spcBef>
                              <a:spcPts val="0"/>
                            </a:spcBef>
                            <a:spcAft>
                              <a:spcPts val="0"/>
                            </a:spcAft>
                            <a:tabLst>
                              <a:tab pos="228600" algn="l"/>
                              <a:tab pos="419735" algn="l"/>
                              <a:tab pos="685800" algn="l"/>
                            </a:tabLst>
                          </a:pPr>
                          <a:r>
                            <a:rPr lang="en-US" sz="1050" dirty="0">
                              <a:effectLst/>
                            </a:rPr>
                            <a:t>80.2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209550" algn="r">
                            <a:spcBef>
                              <a:spcPts val="0"/>
                            </a:spcBef>
                            <a:spcAft>
                              <a:spcPts val="0"/>
                            </a:spcAft>
                            <a:tabLst>
                              <a:tab pos="228600" algn="l"/>
                              <a:tab pos="387350" algn="l"/>
                              <a:tab pos="457200" algn="l"/>
                            </a:tabLst>
                          </a:pPr>
                          <a:r>
                            <a:rPr lang="en-US" sz="1050">
                              <a:effectLst/>
                            </a:rPr>
                            <a:t>284.0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101600" algn="r">
                            <a:spcBef>
                              <a:spcPts val="0"/>
                            </a:spcBef>
                            <a:spcAft>
                              <a:spcPts val="0"/>
                            </a:spcAft>
                            <a:tabLst>
                              <a:tab pos="228600" algn="l"/>
                              <a:tab pos="457200" algn="l"/>
                              <a:tab pos="685800" algn="l"/>
                            </a:tabLst>
                          </a:pPr>
                          <a:r>
                            <a:rPr lang="en-US" sz="1050">
                              <a:effectLst/>
                            </a:rPr>
                            <a:t>4.8E-4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4.9E-4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tc>
                      <a:txBody>
                        <a:bodyPr/>
                        <a:lstStyle/>
                        <a:p>
                          <a:pPr marL="0" marR="0" algn="ctr">
                            <a:spcBef>
                              <a:spcPts val="0"/>
                            </a:spcBef>
                            <a:spcAft>
                              <a:spcPts val="0"/>
                            </a:spcAft>
                            <a:tabLst>
                              <a:tab pos="228600" algn="l"/>
                              <a:tab pos="457200" algn="l"/>
                              <a:tab pos="685800" algn="l"/>
                            </a:tabLst>
                          </a:pPr>
                          <a:r>
                            <a:rPr lang="en-US" sz="1050" dirty="0">
                              <a:effectLst/>
                            </a:rPr>
                            <a:t>1.0</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tc>
                    <a:extLst>
                      <a:ext uri="{0D108BD9-81ED-4DB2-BD59-A6C34878D82A}">
                        <a16:rowId xmlns:a16="http://schemas.microsoft.com/office/drawing/2014/main" val="39655102"/>
                      </a:ext>
                    </a:extLst>
                  </a:tr>
                  <a:tr h="210750">
                    <a:tc>
                      <a:txBody>
                        <a:bodyPr/>
                        <a:lstStyle/>
                        <a:p>
                          <a:pPr marL="0" marR="0" algn="ctr">
                            <a:spcBef>
                              <a:spcPts val="0"/>
                            </a:spcBef>
                            <a:spcAft>
                              <a:spcPts val="1200"/>
                            </a:spcAft>
                            <a:tabLst>
                              <a:tab pos="228600" algn="l"/>
                              <a:tab pos="457200" algn="l"/>
                              <a:tab pos="685800" algn="l"/>
                            </a:tabLst>
                          </a:pPr>
                          <a:r>
                            <a:rPr lang="en-US" sz="1050" baseline="30000" dirty="0">
                              <a:effectLst/>
                            </a:rPr>
                            <a:t>153</a:t>
                          </a:r>
                          <a:r>
                            <a:rPr lang="en-US" sz="1050" dirty="0">
                              <a:effectLst/>
                            </a:rPr>
                            <a:t>Sm</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tc>
                      <a:txBody>
                        <a:bodyPr/>
                        <a:lstStyle/>
                        <a:p>
                          <a:pPr marL="0" marR="216535" algn="r">
                            <a:spcBef>
                              <a:spcPts val="0"/>
                            </a:spcBef>
                            <a:spcAft>
                              <a:spcPts val="1200"/>
                            </a:spcAft>
                            <a:tabLst>
                              <a:tab pos="228600" algn="l"/>
                              <a:tab pos="419735" algn="l"/>
                              <a:tab pos="685800" algn="l"/>
                            </a:tabLst>
                          </a:pPr>
                          <a:r>
                            <a:rPr lang="en-US" sz="1050" dirty="0">
                              <a:effectLst/>
                            </a:rPr>
                            <a:t>103.2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tc>
                      <a:txBody>
                        <a:bodyPr/>
                        <a:lstStyle/>
                        <a:p>
                          <a:pPr marL="0" marR="209550" algn="r">
                            <a:spcBef>
                              <a:spcPts val="0"/>
                            </a:spcBef>
                            <a:spcAft>
                              <a:spcPts val="1200"/>
                            </a:spcAft>
                            <a:tabLst>
                              <a:tab pos="228600" algn="l"/>
                              <a:tab pos="387350" algn="l"/>
                              <a:tab pos="457200" algn="l"/>
                            </a:tabLst>
                          </a:pPr>
                          <a:r>
                            <a:rPr lang="en-US" sz="1050" dirty="0">
                              <a:effectLst/>
                            </a:rPr>
                            <a:t>69.7</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tc>
                      <a:txBody>
                        <a:bodyPr/>
                        <a:lstStyle/>
                        <a:p>
                          <a:pPr marL="0" marR="101600" algn="r">
                            <a:spcBef>
                              <a:spcPts val="0"/>
                            </a:spcBef>
                            <a:spcAft>
                              <a:spcPts val="1200"/>
                            </a:spcAft>
                            <a:tabLst>
                              <a:tab pos="228600" algn="l"/>
                              <a:tab pos="457200" algn="l"/>
                              <a:tab pos="685800" algn="l"/>
                            </a:tabLs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tc>
                      <a:txBody>
                        <a:bodyPr/>
                        <a:lstStyle/>
                        <a:p>
                          <a:pPr marL="0" marR="101600" algn="r">
                            <a:spcBef>
                              <a:spcPts val="0"/>
                            </a:spcBef>
                            <a:spcAft>
                              <a:spcPts val="1200"/>
                            </a:spcAft>
                            <a:tabLst>
                              <a:tab pos="228600" algn="l"/>
                              <a:tab pos="457200" algn="l"/>
                              <a:tab pos="685800" algn="l"/>
                            </a:tabLst>
                          </a:pPr>
                          <a:r>
                            <a:rPr lang="en-US" sz="1050" dirty="0">
                              <a:effectLst/>
                            </a:rPr>
                            <a:t>7.0E-4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tc>
                      <a:txBody>
                        <a:bodyPr/>
                        <a:lstStyle/>
                        <a:p>
                          <a:pPr marL="0" marR="0" algn="ctr">
                            <a:spcBef>
                              <a:spcPts val="0"/>
                            </a:spcBef>
                            <a:spcAft>
                              <a:spcPts val="1200"/>
                            </a:spcAft>
                          </a:pPr>
                          <a:r>
                            <a:rPr lang="en-US" sz="1050" dirty="0">
                              <a:effectLst/>
                            </a:rPr>
                            <a:t>7.0E-4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tc>
                      <a:txBody>
                        <a:bodyPr/>
                        <a:lstStyle/>
                        <a:p>
                          <a:pPr marL="0" marR="0" algn="ctr">
                            <a:spcBef>
                              <a:spcPts val="0"/>
                            </a:spcBef>
                            <a:spcAft>
                              <a:spcPts val="1200"/>
                            </a:spcAft>
                          </a:pPr>
                          <a:r>
                            <a:rPr lang="en-US" sz="1050" dirty="0">
                              <a:effectLst/>
                            </a:rPr>
                            <a:t>0.4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52" marR="39252" marT="0" marB="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18487449"/>
                      </a:ext>
                    </a:extLst>
                  </a:tr>
                </a:tbl>
              </a:graphicData>
            </a:graphic>
          </p:graphicFrame>
        </mc:Fallback>
      </mc:AlternateContent>
      <p:pic>
        <p:nvPicPr>
          <p:cNvPr id="8" name="Picture 7">
            <a:extLst>
              <a:ext uri="{FF2B5EF4-FFF2-40B4-BE49-F238E27FC236}">
                <a16:creationId xmlns:a16="http://schemas.microsoft.com/office/drawing/2014/main" id="{1246FC94-CD05-D2EC-FE5D-C7349E8C878E}"/>
              </a:ext>
            </a:extLst>
          </p:cNvPr>
          <p:cNvPicPr>
            <a:picLocks noChangeAspect="1"/>
          </p:cNvPicPr>
          <p:nvPr/>
        </p:nvPicPr>
        <p:blipFill>
          <a:blip r:embed="rId4"/>
          <a:stretch>
            <a:fillRect/>
          </a:stretch>
        </p:blipFill>
        <p:spPr>
          <a:xfrm>
            <a:off x="71607" y="2415940"/>
            <a:ext cx="4753064" cy="3292053"/>
          </a:xfrm>
          <a:prstGeom prst="rect">
            <a:avLst/>
          </a:prstGeom>
        </p:spPr>
      </p:pic>
      <p:sp>
        <p:nvSpPr>
          <p:cNvPr id="9" name="TextBox 8">
            <a:extLst>
              <a:ext uri="{FF2B5EF4-FFF2-40B4-BE49-F238E27FC236}">
                <a16:creationId xmlns:a16="http://schemas.microsoft.com/office/drawing/2014/main" id="{4B75C647-D856-9977-073B-C1ADEC664EB1}"/>
              </a:ext>
            </a:extLst>
          </p:cNvPr>
          <p:cNvSpPr txBox="1"/>
          <p:nvPr/>
        </p:nvSpPr>
        <p:spPr>
          <a:xfrm>
            <a:off x="0" y="1861955"/>
            <a:ext cx="4896277" cy="338554"/>
          </a:xfrm>
          <a:prstGeom prst="rect">
            <a:avLst/>
          </a:prstGeom>
          <a:noFill/>
        </p:spPr>
        <p:txBody>
          <a:bodyPr wrap="none" rtlCol="0">
            <a:spAutoFit/>
          </a:bodyPr>
          <a:lstStyle/>
          <a:p>
            <a:r>
              <a:rPr lang="en-US" sz="1600" b="1" dirty="0">
                <a:solidFill>
                  <a:schemeClr val="accent2"/>
                </a:solidFill>
              </a:rPr>
              <a:t>PNNL’s Advanced Radionuclide Gamma </a:t>
            </a:r>
            <a:r>
              <a:rPr lang="en-US" sz="1600" b="1" dirty="0" err="1">
                <a:solidFill>
                  <a:schemeClr val="accent2"/>
                </a:solidFill>
              </a:rPr>
              <a:t>spectrOmeter</a:t>
            </a:r>
            <a:r>
              <a:rPr lang="en-US" sz="1600" b="1" dirty="0">
                <a:solidFill>
                  <a:schemeClr val="accent2"/>
                </a:solidFill>
              </a:rPr>
              <a:t>-I </a:t>
            </a:r>
          </a:p>
        </p:txBody>
      </p:sp>
      <p:sp>
        <p:nvSpPr>
          <p:cNvPr id="10" name="TextBox 9">
            <a:extLst>
              <a:ext uri="{FF2B5EF4-FFF2-40B4-BE49-F238E27FC236}">
                <a16:creationId xmlns:a16="http://schemas.microsoft.com/office/drawing/2014/main" id="{B296D56F-A3E6-8F43-15C9-89E5F83A0A75}"/>
              </a:ext>
            </a:extLst>
          </p:cNvPr>
          <p:cNvSpPr txBox="1"/>
          <p:nvPr/>
        </p:nvSpPr>
        <p:spPr>
          <a:xfrm>
            <a:off x="5219398" y="1861955"/>
            <a:ext cx="5454314" cy="338554"/>
          </a:xfrm>
          <a:prstGeom prst="rect">
            <a:avLst/>
          </a:prstGeom>
          <a:noFill/>
        </p:spPr>
        <p:txBody>
          <a:bodyPr wrap="none" rtlCol="0">
            <a:spAutoFit/>
          </a:bodyPr>
          <a:lstStyle/>
          <a:p>
            <a:r>
              <a:rPr lang="en-US" sz="1600" b="1" dirty="0">
                <a:solidFill>
                  <a:schemeClr val="accent2"/>
                </a:solidFill>
              </a:rPr>
              <a:t>Validation of Detection Probabilities (Experiment vs Software)</a:t>
            </a:r>
          </a:p>
        </p:txBody>
      </p:sp>
    </p:spTree>
    <p:extLst>
      <p:ext uri="{BB962C8B-B14F-4D97-AF65-F5344CB8AC3E}">
        <p14:creationId xmlns:p14="http://schemas.microsoft.com/office/powerpoint/2010/main" val="73228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Conclusions</a:t>
            </a:r>
            <a:endParaRPr lang="en-AT" sz="48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P3.2-360</a:t>
            </a:r>
            <a:endParaRPr lang="en-AT" sz="10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DB5D39F-3349-0E6D-F940-D6333336B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453" y="0"/>
            <a:ext cx="1089808" cy="108980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67D98FE0-76D2-319B-C35C-90D631C35C62}"/>
              </a:ext>
            </a:extLst>
          </p:cNvPr>
          <p:cNvSpPr txBox="1">
            <a:spLocks/>
          </p:cNvSpPr>
          <p:nvPr/>
        </p:nvSpPr>
        <p:spPr>
          <a:xfrm>
            <a:off x="563664" y="1717600"/>
            <a:ext cx="9842693" cy="3828778"/>
          </a:xfrm>
          <a:prstGeom prst="rect">
            <a:avLst/>
          </a:prstGeom>
        </p:spPr>
        <p:txBody>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buFont typeface="Wingdings" panose="05000000000000000000" pitchFamily="2" charset="2"/>
              <a:buChar char="§"/>
            </a:pPr>
            <a:r>
              <a:rPr lang="en-US" sz="2000" dirty="0">
                <a:solidFill>
                  <a:schemeClr val="tx1"/>
                </a:solidFill>
                <a:latin typeface="+mj-lt"/>
                <a:cs typeface="Arial" panose="020B0604020202020204" pitchFamily="34" charset="0"/>
              </a:rPr>
              <a:t>Development </a:t>
            </a:r>
            <a:r>
              <a:rPr lang="en-US" sz="2000" dirty="0">
                <a:latin typeface="+mj-lt"/>
                <a:cs typeface="Arial" panose="020B0604020202020204" pitchFamily="34" charset="0"/>
              </a:rPr>
              <a:t>of s</a:t>
            </a:r>
            <a:r>
              <a:rPr lang="en-US" sz="2000" dirty="0">
                <a:solidFill>
                  <a:schemeClr val="tx1"/>
                </a:solidFill>
                <a:latin typeface="+mj-lt"/>
                <a:cs typeface="Arial" panose="020B0604020202020204" pitchFamily="34" charset="0"/>
              </a:rPr>
              <a:t>ophisticated coincidence analysis/quantification software at PNNL</a:t>
            </a:r>
          </a:p>
          <a:p>
            <a:pPr lvl="1">
              <a:buFont typeface="Wingdings" panose="05000000000000000000" pitchFamily="2" charset="2"/>
              <a:buChar char="§"/>
            </a:pPr>
            <a:r>
              <a:rPr lang="en-US" sz="1800" dirty="0">
                <a:latin typeface="+mj-lt"/>
                <a:cs typeface="Arial" panose="020B0604020202020204" pitchFamily="34" charset="0"/>
              </a:rPr>
              <a:t>Performance evaluation and optimization</a:t>
            </a:r>
            <a:endParaRPr lang="en-US" sz="1400" dirty="0">
              <a:solidFill>
                <a:schemeClr val="tx1"/>
              </a:solidFill>
              <a:latin typeface="+mj-lt"/>
              <a:cs typeface="Arial" panose="020B0604020202020204" pitchFamily="34" charset="0"/>
            </a:endParaRPr>
          </a:p>
          <a:p>
            <a:pPr>
              <a:buFont typeface="Wingdings" panose="05000000000000000000" pitchFamily="2" charset="2"/>
              <a:buChar char="§"/>
            </a:pPr>
            <a:endParaRPr lang="en-US" sz="1000" dirty="0">
              <a:latin typeface="+mj-lt"/>
              <a:cs typeface="Arial" panose="020B0604020202020204" pitchFamily="34" charset="0"/>
            </a:endParaRPr>
          </a:p>
          <a:p>
            <a:pPr>
              <a:buFont typeface="Wingdings" panose="05000000000000000000" pitchFamily="2" charset="2"/>
              <a:buChar char="§"/>
            </a:pPr>
            <a:r>
              <a:rPr lang="en-US" sz="2000" dirty="0">
                <a:latin typeface="+mj-lt"/>
                <a:cs typeface="Arial" panose="020B0604020202020204" pitchFamily="34" charset="0"/>
              </a:rPr>
              <a:t>S</a:t>
            </a:r>
            <a:r>
              <a:rPr lang="en-US" sz="2000" dirty="0">
                <a:solidFill>
                  <a:schemeClr val="tx1"/>
                </a:solidFill>
                <a:latin typeface="+mj-lt"/>
                <a:cs typeface="Arial" panose="020B0604020202020204" pitchFamily="34" charset="0"/>
              </a:rPr>
              <a:t>oftware’s execution tested for CTBT relevant radionuclides (and complex decay radionuclides, </a:t>
            </a:r>
            <a:r>
              <a:rPr lang="en-US" sz="2000" baseline="30000" dirty="0">
                <a:solidFill>
                  <a:schemeClr val="tx1"/>
                </a:solidFill>
                <a:latin typeface="+mj-lt"/>
                <a:cs typeface="Arial" panose="020B0604020202020204" pitchFamily="34" charset="0"/>
              </a:rPr>
              <a:t>233</a:t>
            </a:r>
            <a:r>
              <a:rPr lang="en-US" sz="2000" dirty="0">
                <a:solidFill>
                  <a:schemeClr val="tx1"/>
                </a:solidFill>
                <a:latin typeface="+mj-lt"/>
                <a:cs typeface="Arial" panose="020B0604020202020204" pitchFamily="34" charset="0"/>
              </a:rPr>
              <a:t>U)</a:t>
            </a:r>
          </a:p>
          <a:p>
            <a:pPr lvl="1">
              <a:buFont typeface="Wingdings" panose="05000000000000000000" pitchFamily="2" charset="2"/>
              <a:buChar char="§"/>
            </a:pPr>
            <a:r>
              <a:rPr lang="en-US" sz="1800" dirty="0">
                <a:solidFill>
                  <a:schemeClr val="tx1"/>
                </a:solidFill>
                <a:latin typeface="+mj-lt"/>
                <a:cs typeface="Arial" panose="020B0604020202020204" pitchFamily="34" charset="0"/>
              </a:rPr>
              <a:t>Validated with experimental measurement of 15 radionuclides (using calibration standards and irradiated samples)</a:t>
            </a:r>
          </a:p>
          <a:p>
            <a:pPr>
              <a:buFont typeface="Wingdings" panose="05000000000000000000" pitchFamily="2" charset="2"/>
              <a:buChar char="§"/>
            </a:pPr>
            <a:endParaRPr lang="en-US" sz="1000" dirty="0">
              <a:solidFill>
                <a:schemeClr val="tx1"/>
              </a:solidFill>
              <a:latin typeface="+mj-lt"/>
              <a:cs typeface="Arial" panose="020B0604020202020204" pitchFamily="34" charset="0"/>
            </a:endParaRPr>
          </a:p>
          <a:p>
            <a:pPr>
              <a:buFont typeface="Wingdings" panose="05000000000000000000" pitchFamily="2" charset="2"/>
              <a:buChar char="§"/>
            </a:pPr>
            <a:r>
              <a:rPr lang="en-US" sz="2000" dirty="0">
                <a:solidFill>
                  <a:schemeClr val="tx1"/>
                </a:solidFill>
                <a:latin typeface="+mj-lt"/>
                <a:cs typeface="Arial" panose="020B0604020202020204" pitchFamily="34" charset="0"/>
              </a:rPr>
              <a:t>What’s not discussed, but has been done:</a:t>
            </a:r>
          </a:p>
          <a:p>
            <a:pPr lvl="1">
              <a:buFont typeface="Courier New" panose="02070309020205020404" pitchFamily="49" charset="0"/>
              <a:buChar char="o"/>
            </a:pPr>
            <a:r>
              <a:rPr lang="en-US" sz="1800" dirty="0">
                <a:solidFill>
                  <a:schemeClr val="tx1"/>
                </a:solidFill>
                <a:latin typeface="+mj-lt"/>
                <a:cs typeface="Arial" panose="020B0604020202020204" pitchFamily="34" charset="0"/>
              </a:rPr>
              <a:t>Comparison with existing software (AWE’s RIMMER) </a:t>
            </a:r>
          </a:p>
          <a:p>
            <a:pPr lvl="1">
              <a:buFont typeface="Courier New" panose="02070309020205020404" pitchFamily="49" charset="0"/>
              <a:buChar char="o"/>
            </a:pPr>
            <a:r>
              <a:rPr lang="en-US" sz="1800" dirty="0">
                <a:latin typeface="+mj-lt"/>
                <a:cs typeface="Arial" panose="020B0604020202020204" pitchFamily="34" charset="0"/>
              </a:rPr>
              <a:t>Impact of interferences (own/other emissions)</a:t>
            </a:r>
          </a:p>
          <a:p>
            <a:pPr lvl="1">
              <a:buFont typeface="Courier New" panose="02070309020205020404" pitchFamily="49" charset="0"/>
              <a:buChar char="o"/>
            </a:pPr>
            <a:r>
              <a:rPr lang="en-US" sz="1800" dirty="0">
                <a:latin typeface="+mj-lt"/>
                <a:cs typeface="Arial" panose="020B0604020202020204" pitchFamily="34" charset="0"/>
              </a:rPr>
              <a:t>Convergence behavior for 15 radionuclides</a:t>
            </a:r>
          </a:p>
          <a:p>
            <a:pPr lvl="1">
              <a:buFont typeface="Courier New" panose="02070309020205020404" pitchFamily="49" charset="0"/>
              <a:buChar char="o"/>
            </a:pPr>
            <a:r>
              <a:rPr lang="en-US" sz="1800" dirty="0">
                <a:latin typeface="+mj-lt"/>
                <a:cs typeface="Arial" panose="020B0604020202020204" pitchFamily="34" charset="0"/>
              </a:rPr>
              <a:t>Further details on experimental probability calculation and comparison</a:t>
            </a:r>
          </a:p>
          <a:p>
            <a:pPr>
              <a:buFont typeface="Wingdings" panose="05000000000000000000" pitchFamily="2" charset="2"/>
              <a:buChar char="q"/>
            </a:pPr>
            <a:endParaRPr lang="en-US" sz="1359"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15984455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3063</TotalTime>
  <Words>907</Words>
  <Application>Microsoft Office PowerPoint</Application>
  <PresentationFormat>Widescreen</PresentationFormat>
  <Paragraphs>208</Paragraphs>
  <Slides>10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Calibri</vt:lpstr>
      <vt:lpstr>Calibri Light</vt:lpstr>
      <vt:lpstr>Cambria Math</vt:lpstr>
      <vt:lpstr>CMBX10</vt:lpstr>
      <vt:lpstr>CMMI10</vt:lpstr>
      <vt:lpstr>CMR10</vt:lpstr>
      <vt:lpstr>Courier New</vt:lpstr>
      <vt:lpstr>Times New Roman</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Sharma, Manish</cp:lastModifiedBy>
  <cp:revision>42</cp:revision>
  <cp:lastPrinted>2023-05-10T16:23:48Z</cp:lastPrinted>
  <dcterms:created xsi:type="dcterms:W3CDTF">2023-04-18T13:25:54Z</dcterms:created>
  <dcterms:modified xsi:type="dcterms:W3CDTF">2023-06-11T03:46:50Z</dcterms:modified>
</cp:coreProperties>
</file>