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AB4E5-FABA-418B-BD68-D242AB62A5F9}" v="2" dt="2023-06-01T23:18:3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8" d="100"/>
          <a:sy n="108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P3.2-537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 continuous field xenon detection system</a:t>
            </a:r>
          </a:p>
          <a:p>
            <a:pPr algn="ctr"/>
            <a:endParaRPr lang="en-US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Christine Johnson, Jacob Inman, James Knox, Justin Lowrey, Michael Mayer, Rose Perea, Franco Spadoni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Laboratory, Richland, WA USA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28BADE-A0E3-093D-7B43-72E1B205FCA5}"/>
              </a:ext>
            </a:extLst>
          </p:cNvPr>
          <p:cNvGrpSpPr/>
          <p:nvPr/>
        </p:nvGrpSpPr>
        <p:grpSpPr>
          <a:xfrm>
            <a:off x="205614" y="1164942"/>
            <a:ext cx="5961459" cy="2092519"/>
            <a:chOff x="4809419" y="4671419"/>
            <a:chExt cx="5961459" cy="20925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86C6A4-BBA8-B95E-A8B5-AAD9D8EE6F32}"/>
                </a:ext>
              </a:extLst>
            </p:cNvPr>
            <p:cNvSpPr txBox="1"/>
            <p:nvPr/>
          </p:nvSpPr>
          <p:spPr>
            <a:xfrm>
              <a:off x="5131900" y="5009612"/>
              <a:ext cx="56389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Develop fieldable continuous flow whole-air detector systems utilizing NaI(Tl)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Optimize detector design to maximize 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133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Xe detectability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Develop a method for automated gas collection and switching between multiple sampling locations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EF390A-40B2-0F6A-906A-CA37264B7CD7}"/>
                </a:ext>
              </a:extLst>
            </p:cNvPr>
            <p:cNvSpPr txBox="1"/>
            <p:nvPr/>
          </p:nvSpPr>
          <p:spPr>
            <a:xfrm>
              <a:off x="4809419" y="4671419"/>
              <a:ext cx="2788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The Goal…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3BDF1-94C6-3BCF-194C-F867D0B05E36}"/>
              </a:ext>
            </a:extLst>
          </p:cNvPr>
          <p:cNvGrpSpPr/>
          <p:nvPr/>
        </p:nvGrpSpPr>
        <p:grpSpPr>
          <a:xfrm>
            <a:off x="528095" y="3325633"/>
            <a:ext cx="3584852" cy="3156301"/>
            <a:chOff x="566257" y="3146805"/>
            <a:chExt cx="4206462" cy="35478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637ECC-C4D3-EE2C-3231-FBAD142F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128" y="3146805"/>
              <a:ext cx="3113820" cy="12661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F09329-56A4-A413-95AC-9CF35C2B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6852" y="3535340"/>
              <a:ext cx="2045867" cy="31592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5BAD15-1B14-6CA4-BC3A-811604A01FC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04"/>
            <a:stretch/>
          </p:blipFill>
          <p:spPr bwMode="auto">
            <a:xfrm>
              <a:off x="566257" y="4421432"/>
              <a:ext cx="1625589" cy="19895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6EA16E0-6A07-BD40-02EA-57EDB0AE9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554" y="1807117"/>
            <a:ext cx="2801090" cy="2100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2000B7-F5B8-BA82-8616-458AB043B8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2" t="57769" r="1942" b="-1307"/>
          <a:stretch/>
        </p:blipFill>
        <p:spPr>
          <a:xfrm>
            <a:off x="6355728" y="4151373"/>
            <a:ext cx="5308177" cy="18033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62A5BBC-F88B-63E9-7A71-5EEEE5F3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44" y="2490460"/>
            <a:ext cx="2801091" cy="1284198"/>
          </a:xfrm>
          <a:prstGeom prst="round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0244C2-429C-776C-BB68-755E8355601D}"/>
              </a:ext>
            </a:extLst>
          </p:cNvPr>
          <p:cNvCxnSpPr/>
          <p:nvPr/>
        </p:nvCxnSpPr>
        <p:spPr>
          <a:xfrm flipV="1">
            <a:off x="3999506" y="4269850"/>
            <a:ext cx="1940118" cy="910130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402966-B510-356F-7039-8A6D87D41698}"/>
              </a:ext>
            </a:extLst>
          </p:cNvPr>
          <p:cNvSpPr txBox="1"/>
          <p:nvPr/>
        </p:nvSpPr>
        <p:spPr>
          <a:xfrm rot="20842255">
            <a:off x="1400603" y="5379436"/>
            <a:ext cx="2875679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Manual, Point-Measurements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F1DA1-E655-F0A3-2492-2F8AC4BC957C}"/>
              </a:ext>
            </a:extLst>
          </p:cNvPr>
          <p:cNvSpPr txBox="1"/>
          <p:nvPr/>
        </p:nvSpPr>
        <p:spPr>
          <a:xfrm rot="508677">
            <a:off x="9279075" y="1354811"/>
            <a:ext cx="255246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Fieldable, Continuous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D92D0-C307-040D-1BCA-B6A9E2EB52D3}"/>
              </a:ext>
            </a:extLst>
          </p:cNvPr>
          <p:cNvSpPr txBox="1"/>
          <p:nvPr/>
        </p:nvSpPr>
        <p:spPr>
          <a:xfrm>
            <a:off x="9594036" y="6207915"/>
            <a:ext cx="20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91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PNNL-SA-186145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80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Johnson, Christine M</cp:lastModifiedBy>
  <cp:revision>21</cp:revision>
  <dcterms:created xsi:type="dcterms:W3CDTF">2023-04-18T13:25:54Z</dcterms:created>
  <dcterms:modified xsi:type="dcterms:W3CDTF">2023-06-09T17:13:09Z</dcterms:modified>
</cp:coreProperties>
</file>