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86855" autoAdjust="0"/>
  </p:normalViewPr>
  <p:slideViewPr>
    <p:cSldViewPr snapToGrid="0">
      <p:cViewPr varScale="1">
        <p:scale>
          <a:sx n="76" d="100"/>
          <a:sy n="76" d="100"/>
        </p:scale>
        <p:origin x="11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4AE4F-BF39-40DC-9CCB-9989BF02A4D5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0BB08-7034-48D4-BB19-3FBCA9E72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9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BB08-7034-48D4-BB19-3FBCA9E729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06/18/2023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06/18/2023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06/18/2023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P3.2-512</a:t>
            </a:r>
            <a:endParaRPr lang="en-AT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79747" y="-18473"/>
            <a:ext cx="8547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Prototype Detection System Based on the Beta-Gamma Coincidence Technique for Radioxenon Measurement</a:t>
            </a:r>
            <a:endParaRPr lang="en-A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Azimi</a:t>
            </a:r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H. Afarideh</a:t>
            </a:r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Lucie Fiserova</a:t>
            </a:r>
            <a:r>
              <a:rPr lang="en-US" sz="1400" baseline="30000" dirty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en-US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Energy Engineering and Physics, Amir </a:t>
            </a:r>
            <a:r>
              <a:rPr lang="en-US" sz="11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Kabir</a:t>
            </a:r>
            <a:r>
              <a:rPr lang="en-US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 of Technology, Tehran, Iran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NUVIA </a:t>
            </a:r>
            <a:r>
              <a:rPr lang="en-US" sz="11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a.s</a:t>
            </a:r>
            <a:r>
              <a:rPr lang="en-US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1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Prague, Czech Republic</a:t>
            </a:r>
            <a:endParaRPr lang="en-AT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847" y="1275950"/>
            <a:ext cx="100942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Detection and characterizing relevant CTBT radioxenon isotopes in the air are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interest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CTBTO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might be indicative of an underground nuclear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better detect nuclear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experiments, improving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sensitivity is necessary for radioxenon monitoring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systems.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dirty="0" smtClean="0"/>
          </a:p>
          <a:p>
            <a:pPr algn="just"/>
            <a:endParaRPr lang="en-GB" dirty="0"/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14" y="1415243"/>
            <a:ext cx="1834341" cy="1556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449" y="3105490"/>
            <a:ext cx="2706255" cy="19307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895" y="5931272"/>
            <a:ext cx="11928608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results demonstrate a good energy resolution for the discrimination of radioxenon isotopes, and provide a foundation for the development of operational systems with an optimized and compact geometry.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847" y="2978901"/>
            <a:ext cx="9255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this study, we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 new radioxenon detection system based on beta-gamma coincidence using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NaI(Tl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silicon detectors.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847" y="3991144"/>
            <a:ext cx="9255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/>
              <a:t> 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166m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en-GB" dirty="0"/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source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employed for energy calibration and performance check of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PIPS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E:\Ph.D. thesis\Thesis PhD\My papers\Exprimental project\Paper3\Paper materials\Pictures\ho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r="53148"/>
          <a:stretch/>
        </p:blipFill>
        <p:spPr bwMode="auto">
          <a:xfrm>
            <a:off x="2336402" y="4500179"/>
            <a:ext cx="1461655" cy="119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162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admin</cp:lastModifiedBy>
  <cp:revision>58</cp:revision>
  <dcterms:created xsi:type="dcterms:W3CDTF">2023-04-18T13:25:54Z</dcterms:created>
  <dcterms:modified xsi:type="dcterms:W3CDTF">2023-06-18T12:39:34Z</dcterms:modified>
</cp:coreProperties>
</file>