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24" d="100"/>
          <a:sy n="124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P3.2-233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Silver Exchanged Zeolite Stability for Noble Gas Processes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Celian</a:t>
            </a:r>
            <a:r>
              <a:rPr lang="fr-FR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Courtney</a:t>
            </a:r>
            <a:r>
              <a:rPr lang="fr-FR" sz="1400" u="sng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[1,2]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Gabriel </a:t>
            </a: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Couchaux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Alain </a:t>
            </a: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Tuel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Sylvain Topin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</a:t>
            </a: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Farrusseng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en-AT" sz="1400" u="sng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CEA/DAM  // [2]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IRCELyon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4" y="1340056"/>
            <a:ext cx="3376879" cy="2477179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/>
          <a:stretch/>
        </p:blipFill>
        <p:spPr>
          <a:xfrm>
            <a:off x="8263595" y="1340056"/>
            <a:ext cx="3735342" cy="2472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3749713" y="1340056"/>
            <a:ext cx="4352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zeolites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are the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efficient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-pressure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xenon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adsorption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of the SPALAX 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optimisation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Ag@Zeolites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purification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747819" y="2576261"/>
            <a:ext cx="2949678" cy="784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7954297" y="2871019"/>
            <a:ext cx="1877961" cy="580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8826" y="4146237"/>
            <a:ext cx="6903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Issues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silver-doped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zeolites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Deactivation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due 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chlorated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compounds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Not all Ag@ZSM-5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zeolites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-pressure Xe adsorption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185" y="3890915"/>
            <a:ext cx="2515934" cy="177319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787" y="4105337"/>
            <a:ext cx="677279" cy="126544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2741" y="4105337"/>
            <a:ext cx="709829" cy="1272336"/>
          </a:xfrm>
          <a:prstGeom prst="rect">
            <a:avLst/>
          </a:prstGeom>
        </p:spPr>
      </p:pic>
      <p:sp>
        <p:nvSpPr>
          <p:cNvPr id="21" name="Flèche droite 20"/>
          <p:cNvSpPr/>
          <p:nvPr/>
        </p:nvSpPr>
        <p:spPr>
          <a:xfrm>
            <a:off x="10260239" y="4520896"/>
            <a:ext cx="992502" cy="49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0159453" y="4162251"/>
            <a:ext cx="10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159453" y="4951051"/>
            <a:ext cx="10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76119" y="6306509"/>
            <a:ext cx="9517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relation </a:t>
            </a:r>
            <a:r>
              <a:rPr lang="fr-F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structure, adsorption </a:t>
            </a:r>
            <a:r>
              <a:rPr lang="fr-F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113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COURTNEY Celian 610621</cp:lastModifiedBy>
  <cp:revision>28</cp:revision>
  <dcterms:created xsi:type="dcterms:W3CDTF">2023-04-18T13:25:54Z</dcterms:created>
  <dcterms:modified xsi:type="dcterms:W3CDTF">2023-06-07T07:01:31Z</dcterms:modified>
</cp:coreProperties>
</file>