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9" d="100"/>
          <a:sy n="69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Enriched Argon from an Air Mixture by Pressure Swing Adsorption Method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R.A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Aleksandrov, M.S. Orlov, D.V. Timofeev, O.V. Tkachev,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D.E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Ergashev, and Yu.D. Arapov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Dukhov Automatics Research Institute (VNIIA)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E32BD46-931C-582C-C0E2-909578D4D19C}"/>
              </a:ext>
            </a:extLst>
          </p:cNvPr>
          <p:cNvSpPr txBox="1">
            <a:spLocks/>
          </p:cNvSpPr>
          <p:nvPr/>
        </p:nvSpPr>
        <p:spPr>
          <a:xfrm>
            <a:off x="15372799" y="9036035"/>
            <a:ext cx="837666" cy="741356"/>
          </a:xfrm>
          <a:prstGeom prst="rect">
            <a:avLst/>
          </a:prstGeom>
        </p:spPr>
        <p:txBody>
          <a:bodyPr anchor="ctr" anchorCtr="0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 not use this space, a QR code will be automatically overlayed</a:t>
            </a:r>
            <a:endParaRPr lang="en-A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64165" y="1117861"/>
            <a:ext cx="36150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414042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Characteristics of the studied sorbents</a:t>
            </a:r>
            <a:endParaRPr lang="ru-RU" sz="1200" b="1" dirty="0">
              <a:solidFill>
                <a:srgbClr val="414042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39298"/>
              </p:ext>
            </p:extLst>
          </p:nvPr>
        </p:nvGraphicFramePr>
        <p:xfrm>
          <a:off x="832966" y="1376353"/>
          <a:ext cx="5858848" cy="3199587"/>
        </p:xfrm>
        <a:graphic>
          <a:graphicData uri="http://schemas.openxmlformats.org/drawingml/2006/table">
            <a:tbl>
              <a:tblPr firstRow="1" bandRow="1"/>
              <a:tblGrid>
                <a:gridCol w="1420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25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Sorbent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Manufacturer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Country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Bulk density, kg/l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Real density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kg/l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CaA (5A)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Hong Kong chemical corp.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0,738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1,702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PSA/VPSA (13XHP)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Hong Kong chemical corp.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0,658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1,538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NaX (13X)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Silkem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0,607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525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0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ZSM-5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China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0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Ag-ZSM-5</a:t>
                      </a:r>
                      <a:endParaRPr lang="ru-RU" sz="12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Riogen, USA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0,755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1,799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Coconut charcoal 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Sri Lanka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0,453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,273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Activated charcoal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SKT-3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Russia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,470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1,269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9" name="Рисунок 48" descr="C:\Users\admin.User-HP\Desktop\IMG_44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695" y="1470017"/>
            <a:ext cx="3982807" cy="29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Прямоугольник 49"/>
          <p:cNvSpPr/>
          <p:nvPr/>
        </p:nvSpPr>
        <p:spPr>
          <a:xfrm>
            <a:off x="7454695" y="4458017"/>
            <a:ext cx="3982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Two-stage PSA system for obtaining enriched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argon (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the Scarstrom variant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627216" y="5205664"/>
            <a:ext cx="40448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e-poster virtual session 2 on this date or access it online on the SnT2023 Conference platform!</a:t>
            </a: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29" y="4705153"/>
            <a:ext cx="3554075" cy="187200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3109" y="4705153"/>
            <a:ext cx="3584389" cy="1872000"/>
          </a:xfrm>
          <a:prstGeom prst="rect">
            <a:avLst/>
          </a:prstGeom>
        </p:spPr>
      </p:pic>
      <p:sp>
        <p:nvSpPr>
          <p:cNvPr id="57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P3.2-877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179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admin</cp:lastModifiedBy>
  <cp:revision>31</cp:revision>
  <dcterms:created xsi:type="dcterms:W3CDTF">2023-04-18T13:25:54Z</dcterms:created>
  <dcterms:modified xsi:type="dcterms:W3CDTF">2023-06-09T11:46:07Z</dcterms:modified>
</cp:coreProperties>
</file>