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3" autoAdjust="0"/>
    <p:restoredTop sz="94694"/>
  </p:normalViewPr>
  <p:slideViewPr>
    <p:cSldViewPr snapToGrid="0">
      <p:cViewPr varScale="1">
        <p:scale>
          <a:sx n="104" d="100"/>
          <a:sy n="104" d="100"/>
        </p:scale>
        <p:origin x="12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06/07/2023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P3.2-220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-20325"/>
            <a:ext cx="8547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MONITORING OF TERRITORIES USING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WARNING SYSTEMS</a:t>
            </a:r>
          </a:p>
          <a:p>
            <a:pPr algn="ctr"/>
            <a:r>
              <a:rPr lang="en-US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Vlasenko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Gostilo, V. Litvinsky, I. 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Krainukovs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Baltic Scientific Instruments (BSI)</a:t>
            </a:r>
          </a:p>
          <a:p>
            <a:pPr algn="ctr"/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3FE2A2-12EA-DACD-E377-8ACB7EBDD2E3}"/>
              </a:ext>
            </a:extLst>
          </p:cNvPr>
          <p:cNvSpPr txBox="1"/>
          <p:nvPr/>
        </p:nvSpPr>
        <p:spPr>
          <a:xfrm>
            <a:off x="108154" y="1209369"/>
            <a:ext cx="1201874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Main objectives of BSI Radiation Early Warning Systems</a:t>
            </a:r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endParaRPr lang="en-GB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detect excess levels of natural ionizing radiation in the atmosphere due to the passage of a radioactive cloud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Control of the aquatic environment for the presence of radioactive discharge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Control of environment meteorological parameters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Transmit data of radionuclide concentration,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dose rate and other information to the central control post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Forecast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radiological consequences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D74BF-0718-D9FD-E085-3EFFEA11588E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BSI REWS, come see my e-poster during session 3.2 or access it online on the SnT2023 Conference platform!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9CE47D5-47CD-7882-07CC-7175BA146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701" y="3380087"/>
            <a:ext cx="4684363" cy="251613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F882910-B0C2-69B2-4DB7-14C8FA6E6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376" y="3380086"/>
            <a:ext cx="4945674" cy="251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2729</TotalTime>
  <Words>122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BSI BSI</cp:lastModifiedBy>
  <cp:revision>23</cp:revision>
  <dcterms:created xsi:type="dcterms:W3CDTF">2023-04-18T13:25:54Z</dcterms:created>
  <dcterms:modified xsi:type="dcterms:W3CDTF">2023-06-07T09:46:00Z</dcterms:modified>
</cp:coreProperties>
</file>