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0" d="100"/>
          <a:sy n="80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P3.2</a:t>
            </a:r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-803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 collection and purification from air in three types of porous materials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Gueibe, J. Rutten, J. Camps, N.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Hermanspahn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D.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Moyaux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W.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Schroeyers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D. Minta and S.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Schreurs</a:t>
            </a:r>
            <a:endParaRPr lang="en-US" sz="16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627" y="1254509"/>
            <a:ext cx="1062000" cy="2517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274" y="1259034"/>
            <a:ext cx="1062032" cy="242665"/>
          </a:xfrm>
          <a:prstGeom prst="rect">
            <a:avLst/>
          </a:prstGeom>
        </p:spPr>
      </p:pic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803948" y="1242105"/>
            <a:ext cx="1062000" cy="276523"/>
            <a:chOff x="9926597" y="831318"/>
            <a:chExt cx="1043387" cy="271677"/>
          </a:xfrm>
        </p:grpSpPr>
        <p:sp>
          <p:nvSpPr>
            <p:cNvPr id="16" name="Rectangle 15"/>
            <p:cNvSpPr/>
            <p:nvPr/>
          </p:nvSpPr>
          <p:spPr>
            <a:xfrm>
              <a:off x="9926597" y="832269"/>
              <a:ext cx="1043386" cy="2707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6598" y="831318"/>
              <a:ext cx="1043386" cy="27144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5269" y="1207601"/>
            <a:ext cx="1062000" cy="3455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590" y="1243971"/>
            <a:ext cx="1062000" cy="27279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542C251-D258-BA75-AC23-72EFC292608A}"/>
              </a:ext>
            </a:extLst>
          </p:cNvPr>
          <p:cNvSpPr txBox="1"/>
          <p:nvPr/>
        </p:nvSpPr>
        <p:spPr>
          <a:xfrm>
            <a:off x="1003570" y="1789979"/>
            <a:ext cx="106627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time investigation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into the use of AgZs and MOFs for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collection, at room temperature, and purification of Xe directly from atmospheric air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potentially simplify or reduce the power consumption of IMS noble gas monitoring systems.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90" y="2713309"/>
            <a:ext cx="688060" cy="3918714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0" y="1676957"/>
            <a:ext cx="12192000" cy="0"/>
          </a:xfrm>
          <a:prstGeom prst="line">
            <a:avLst/>
          </a:prstGeom>
          <a:ln w="28575">
            <a:solidFill>
              <a:srgbClr val="0F1D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6300" y="2932489"/>
            <a:ext cx="11226012" cy="375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85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Gueibe Christophe</cp:lastModifiedBy>
  <cp:revision>23</cp:revision>
  <dcterms:created xsi:type="dcterms:W3CDTF">2023-04-18T13:25:54Z</dcterms:created>
  <dcterms:modified xsi:type="dcterms:W3CDTF">2023-06-15T07:56:29Z</dcterms:modified>
</cp:coreProperties>
</file>