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9" d="100"/>
          <a:sy n="109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P3.2-781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SAUNA </a:t>
            </a:r>
            <a:r>
              <a:rPr lang="sv-S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sv-SE" b="1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v-S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sv-S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National Radioxenon Array in Sweden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Lindsay </a:t>
            </a: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Karlkvist, Tomas Fritioff, Klas Elmgren, Johan Kastlander, </a:t>
            </a:r>
            <a:endParaRPr lang="sv-SE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Henrik </a:t>
            </a: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Olsson, Mattias Aldener, Anders Ringbom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Swedish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Agency (FOI)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6630103" y="1180027"/>
            <a:ext cx="2132299" cy="5516048"/>
            <a:chOff x="5192087" y="1250978"/>
            <a:chExt cx="2132299" cy="5516048"/>
          </a:xfrm>
        </p:grpSpPr>
        <p:pic>
          <p:nvPicPr>
            <p:cNvPr id="8" name="Bildobjekt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087" y="1250978"/>
              <a:ext cx="2132299" cy="551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 8"/>
            <p:cNvSpPr/>
            <p:nvPr/>
          </p:nvSpPr>
          <p:spPr>
            <a:xfrm flipV="1">
              <a:off x="6443514" y="493284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textruta 9"/>
            <p:cNvSpPr txBox="1"/>
            <p:nvPr/>
          </p:nvSpPr>
          <p:spPr>
            <a:xfrm flipH="1">
              <a:off x="6466373" y="4863130"/>
              <a:ext cx="6443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800" dirty="0" smtClean="0"/>
                <a:t>Stockholm</a:t>
              </a:r>
              <a:endParaRPr lang="sv-SE" sz="800" dirty="0"/>
            </a:p>
          </p:txBody>
        </p:sp>
      </p:grpSp>
      <p:pic>
        <p:nvPicPr>
          <p:cNvPr id="11" name="Bildobjek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04" y="1859041"/>
            <a:ext cx="1410595" cy="191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objekt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16" y="1262698"/>
            <a:ext cx="2159499" cy="116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objekt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306" y="3054455"/>
            <a:ext cx="1312432" cy="16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objekt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14" y="1677596"/>
            <a:ext cx="1502916" cy="11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Rak pilkoppling 14"/>
          <p:cNvCxnSpPr/>
          <p:nvPr/>
        </p:nvCxnSpPr>
        <p:spPr>
          <a:xfrm>
            <a:off x="6241312" y="3606741"/>
            <a:ext cx="1001518" cy="106837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/>
          <p:cNvCxnSpPr/>
          <p:nvPr/>
        </p:nvCxnSpPr>
        <p:spPr>
          <a:xfrm flipH="1" flipV="1">
            <a:off x="8176372" y="3444377"/>
            <a:ext cx="986251" cy="65465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306" y="1351747"/>
            <a:ext cx="1937539" cy="159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Rak pilkoppling 17"/>
          <p:cNvCxnSpPr/>
          <p:nvPr/>
        </p:nvCxnSpPr>
        <p:spPr>
          <a:xfrm flipH="1" flipV="1">
            <a:off x="8093254" y="2048481"/>
            <a:ext cx="1168559" cy="59189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objekt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99" y="4829948"/>
            <a:ext cx="1462061" cy="167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Rak pilkoppling 19"/>
          <p:cNvCxnSpPr/>
          <p:nvPr/>
        </p:nvCxnSpPr>
        <p:spPr>
          <a:xfrm flipH="1" flipV="1">
            <a:off x="7985699" y="5526801"/>
            <a:ext cx="1165494" cy="13935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Bildobjekt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22" y="4603766"/>
            <a:ext cx="1881377" cy="125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Rak pilkoppling 21"/>
          <p:cNvCxnSpPr/>
          <p:nvPr/>
        </p:nvCxnSpPr>
        <p:spPr>
          <a:xfrm>
            <a:off x="6294120" y="5699760"/>
            <a:ext cx="854503" cy="32511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>
            <a:off x="2679547" y="2469867"/>
            <a:ext cx="181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Hagfors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2020</a:t>
            </a:r>
          </a:p>
        </p:txBody>
      </p:sp>
      <p:sp>
        <p:nvSpPr>
          <p:cNvPr id="24" name="Rektangel 23"/>
          <p:cNvSpPr/>
          <p:nvPr/>
        </p:nvSpPr>
        <p:spPr>
          <a:xfrm>
            <a:off x="10301738" y="3559015"/>
            <a:ext cx="154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Umeå</a:t>
            </a:r>
          </a:p>
          <a:p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10929232" y="1859041"/>
            <a:ext cx="1243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Kiruna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progress</a:t>
            </a:r>
          </a:p>
        </p:txBody>
      </p:sp>
      <p:sp>
        <p:nvSpPr>
          <p:cNvPr id="26" name="Rektangel 25"/>
          <p:cNvSpPr/>
          <p:nvPr/>
        </p:nvSpPr>
        <p:spPr>
          <a:xfrm>
            <a:off x="4516090" y="5855956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Ljungbyhed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7" name="Rektangel 26"/>
          <p:cNvSpPr/>
          <p:nvPr/>
        </p:nvSpPr>
        <p:spPr>
          <a:xfrm>
            <a:off x="10447425" y="5373768"/>
            <a:ext cx="1106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Visby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604942" y="3559015"/>
            <a:ext cx="3274005" cy="25768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array of SAUNA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units</a:t>
            </a:r>
          </a:p>
          <a:p>
            <a:pPr marL="285750" indent="-285750">
              <a:buFontTx/>
              <a:buChar char="-"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Lower cost</a:t>
            </a:r>
          </a:p>
          <a:p>
            <a:pPr marL="285750" indent="-285750">
              <a:buFontTx/>
              <a:buChar char="-"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Easy to install</a:t>
            </a:r>
          </a:p>
          <a:p>
            <a:pPr marL="285750" indent="-285750">
              <a:buFontTx/>
              <a:buChar char="-"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285750" indent="-285750">
              <a:buFontTx/>
              <a:buChar char="-"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  <a:p>
            <a:pPr marL="285750" indent="-285750">
              <a:buFontTx/>
              <a:buChar char="-"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69</Words>
  <Application>Microsoft Office PowerPoint</Application>
  <PresentationFormat>Bredbild</PresentationFormat>
  <Paragraphs>28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Lindsay Karlkvist</cp:lastModifiedBy>
  <cp:revision>31</cp:revision>
  <dcterms:created xsi:type="dcterms:W3CDTF">2023-04-18T13:25:54Z</dcterms:created>
  <dcterms:modified xsi:type="dcterms:W3CDTF">2023-06-11T19:17:29Z</dcterms:modified>
</cp:coreProperties>
</file>