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>
        <p:scale>
          <a:sx n="70" d="100"/>
          <a:sy n="70" d="100"/>
        </p:scale>
        <p:origin x="-120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07/06/2023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07/06/2023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07/06/2023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07/06/2023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07/06/2023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07/06/2023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07/06/2023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07/06/2023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07/06/2023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07/06/2023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07/06/2023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P3,2-764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3" y="-14775"/>
            <a:ext cx="86249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Lowering the High Purity Germanium Background Measurement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Italian ENEA Noble Gas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 Salvi*, F. </a:t>
            </a:r>
            <a:r>
              <a:rPr lang="it-IT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Cicconi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A. Rizzo*, C. </a:t>
            </a:r>
            <a:r>
              <a:rPr lang="it-IT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Telloli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H. </a:t>
            </a:r>
            <a:r>
              <a:rPr lang="it-IT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Mubashir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lang="x-none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ENEA, FSN-SICNUC-TNMT, ** Bologna University - Electrical Engineering Department 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7422" y="1279056"/>
            <a:ext cx="117370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Trends  evaluation of noble gases   in the atmosphere is an important element for an early acquisition of data about anthropogenic activities related to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different sectors such as nuclear energy production, radioactive waste repository, radiopharmaceutical industry, and for the CTBT  verification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main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goal of our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correctly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value and the trend of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environmental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of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Radioxenon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our country,  in order to detect an anomalous contamination 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of a nuclear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accident.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concentrations of radioactive noble gas in the atmosphere,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efforts have been directed mostly at the reduction of the MDA of our measurement system, trying to improve the sensitivity and reduce the background noise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982" y="3590781"/>
            <a:ext cx="5664200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269" y="3612730"/>
            <a:ext cx="3281456" cy="232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C20EA142-59AE-AE29-ED7C-705B7DD845B3}"/>
              </a:ext>
            </a:extLst>
          </p:cNvPr>
          <p:cNvSpPr txBox="1"/>
          <p:nvPr/>
        </p:nvSpPr>
        <p:spPr>
          <a:xfrm>
            <a:off x="292456" y="6053751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.2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this date or access it online on the SnT2023 Conference platform!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</TotalTime>
  <Words>161</Words>
  <Application>Microsoft Office PowerPoint</Application>
  <PresentationFormat>Personalizzato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stefano.salvi</cp:lastModifiedBy>
  <cp:revision>24</cp:revision>
  <dcterms:created xsi:type="dcterms:W3CDTF">2023-04-18T13:25:54Z</dcterms:created>
  <dcterms:modified xsi:type="dcterms:W3CDTF">2023-06-07T06:50:45Z</dcterms:modified>
</cp:coreProperties>
</file>