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53" d="100"/>
          <a:sy n="153" d="100"/>
        </p:scale>
        <p:origin x="83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P3.3-257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Magnetic Field Measurement Applications in the Context of On-Site Inspection</a:t>
            </a:r>
            <a:endParaRPr kumimoji="0" lang="en-A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Ahmed Lethy</a:t>
            </a:r>
            <a:endParaRPr kumimoji="0" lang="en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Research Institute of Astronomy and Geophysics (NRIAG)</a:t>
            </a:r>
            <a:endParaRPr kumimoji="0" lang="en-A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EB16B-418B-784E-2EE7-63B227227DC4}"/>
              </a:ext>
            </a:extLst>
          </p:cNvPr>
          <p:cNvSpPr txBox="1"/>
          <p:nvPr/>
        </p:nvSpPr>
        <p:spPr>
          <a:xfrm>
            <a:off x="329393" y="1212012"/>
            <a:ext cx="113915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 UNE is unlikely to produce significant magnetic anomalies that can be detected from the ground surface. However, the preparations for the UNE are more likely to have significant magnetic anomalies.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Theoretical and practical models are used to give insight to the qualitative information obtained from magnetic measurements. Also, it shows the advantages and limitations of the different types of magnetometers.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396D8-1D23-D801-663D-C9CDC43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1902" y="2436159"/>
            <a:ext cx="2120091" cy="16649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B15AD-164A-82D1-0F58-422D0B2DA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4409" y="2556057"/>
            <a:ext cx="1849653" cy="1362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7EEE8-A919-C046-7770-28EA107A7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53" y="2517726"/>
            <a:ext cx="2700000" cy="1501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C51B3-A8E8-205C-3B6C-2FCC07B5B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484" y="2689340"/>
            <a:ext cx="2072925" cy="1095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60707-9F93-2CA3-8B0F-6DB2504B8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8221" y="2517726"/>
            <a:ext cx="2510998" cy="1348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08E3DC-F60D-2EBE-58F4-DFA1157B9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7557" y="4397246"/>
            <a:ext cx="8035224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90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ahmed lethy</cp:lastModifiedBy>
  <cp:revision>21</cp:revision>
  <dcterms:created xsi:type="dcterms:W3CDTF">2023-04-18T13:25:54Z</dcterms:created>
  <dcterms:modified xsi:type="dcterms:W3CDTF">2023-06-11T21:13:09Z</dcterms:modified>
</cp:coreProperties>
</file>