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Presentation Template" id="{D3474E28-4AA6-E748-B496-81F08868819A}">
          <p14:sldIdLst>
            <p14:sldId id="256"/>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097"/>
    <p:restoredTop sz="94694"/>
  </p:normalViewPr>
  <p:slideViewPr>
    <p:cSldViewPr snapToGrid="0">
      <p:cViewPr varScale="1">
        <p:scale>
          <a:sx n="68" d="100"/>
          <a:sy n="68" d="100"/>
        </p:scale>
        <p:origin x="-1026"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6/9/2023</a:t>
            </a:fld>
            <a:endParaRPr lang="x-none"/>
          </a:p>
        </p:txBody>
      </p:sp>
      <p:sp>
        <p:nvSpPr>
          <p:cNvPr id="5" name="Footer Placeholder 4">
            <a:extLst>
              <a:ext uri="{FF2B5EF4-FFF2-40B4-BE49-F238E27FC236}">
                <a16:creationId xmlns=""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a:t>
            </a:fld>
            <a:endParaRPr lang="x-none"/>
          </a:p>
        </p:txBody>
      </p:sp>
    </p:spTree>
    <p:extLst>
      <p:ext uri="{BB962C8B-B14F-4D97-AF65-F5344CB8AC3E}">
        <p14:creationId xmlns=""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Vertical Text Placeholder 2">
            <a:extLst>
              <a:ext uri="{FF2B5EF4-FFF2-40B4-BE49-F238E27FC236}">
                <a16:creationId xmlns=""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6/9/2023</a:t>
            </a:fld>
            <a:endParaRPr lang="x-none"/>
          </a:p>
        </p:txBody>
      </p:sp>
      <p:sp>
        <p:nvSpPr>
          <p:cNvPr id="5" name="Footer Placeholder 4">
            <a:extLst>
              <a:ext uri="{FF2B5EF4-FFF2-40B4-BE49-F238E27FC236}">
                <a16:creationId xmlns=""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a:t>
            </a:fld>
            <a:endParaRPr lang="x-none"/>
          </a:p>
        </p:txBody>
      </p:sp>
    </p:spTree>
    <p:extLst>
      <p:ext uri="{BB962C8B-B14F-4D97-AF65-F5344CB8AC3E}">
        <p14:creationId xmlns=""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x-none"/>
          </a:p>
        </p:txBody>
      </p:sp>
      <p:sp>
        <p:nvSpPr>
          <p:cNvPr id="3" name="Vertical Text Placeholder 2">
            <a:extLst>
              <a:ext uri="{FF2B5EF4-FFF2-40B4-BE49-F238E27FC236}">
                <a16:creationId xmlns=""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6/9/2023</a:t>
            </a:fld>
            <a:endParaRPr lang="x-none"/>
          </a:p>
        </p:txBody>
      </p:sp>
      <p:sp>
        <p:nvSpPr>
          <p:cNvPr id="5" name="Footer Placeholder 4">
            <a:extLst>
              <a:ext uri="{FF2B5EF4-FFF2-40B4-BE49-F238E27FC236}">
                <a16:creationId xmlns=""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a:t>
            </a:fld>
            <a:endParaRPr lang="x-none"/>
          </a:p>
        </p:txBody>
      </p:sp>
    </p:spTree>
    <p:extLst>
      <p:ext uri="{BB962C8B-B14F-4D97-AF65-F5344CB8AC3E}">
        <p14:creationId xmlns=""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6/9/2023</a:t>
            </a:fld>
            <a:endParaRPr lang="x-none"/>
          </a:p>
        </p:txBody>
      </p:sp>
      <p:sp>
        <p:nvSpPr>
          <p:cNvPr id="5" name="Footer Placeholder 4">
            <a:extLst>
              <a:ext uri="{FF2B5EF4-FFF2-40B4-BE49-F238E27FC236}">
                <a16:creationId xmlns=""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a:t>
            </a:fld>
            <a:endParaRPr lang="x-none"/>
          </a:p>
        </p:txBody>
      </p:sp>
    </p:spTree>
    <p:extLst>
      <p:ext uri="{BB962C8B-B14F-4D97-AF65-F5344CB8AC3E}">
        <p14:creationId xmlns=""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6/9/2023</a:t>
            </a:fld>
            <a:endParaRPr lang="x-none"/>
          </a:p>
        </p:txBody>
      </p:sp>
      <p:sp>
        <p:nvSpPr>
          <p:cNvPr id="5" name="Footer Placeholder 4">
            <a:extLst>
              <a:ext uri="{FF2B5EF4-FFF2-40B4-BE49-F238E27FC236}">
                <a16:creationId xmlns=""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a:t>
            </a:fld>
            <a:endParaRPr lang="x-none"/>
          </a:p>
        </p:txBody>
      </p:sp>
    </p:spTree>
    <p:extLst>
      <p:ext uri="{BB962C8B-B14F-4D97-AF65-F5344CB8AC3E}">
        <p14:creationId xmlns=""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6/9/2023</a:t>
            </a:fld>
            <a:endParaRPr lang="x-none"/>
          </a:p>
        </p:txBody>
      </p:sp>
      <p:sp>
        <p:nvSpPr>
          <p:cNvPr id="6" name="Footer Placeholder 5">
            <a:extLst>
              <a:ext uri="{FF2B5EF4-FFF2-40B4-BE49-F238E27FC236}">
                <a16:creationId xmlns=""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a:t>
            </a:fld>
            <a:endParaRPr lang="x-none"/>
          </a:p>
        </p:txBody>
      </p:sp>
    </p:spTree>
    <p:extLst>
      <p:ext uri="{BB962C8B-B14F-4D97-AF65-F5344CB8AC3E}">
        <p14:creationId xmlns=""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x-none"/>
          </a:p>
        </p:txBody>
      </p:sp>
      <p:sp>
        <p:nvSpPr>
          <p:cNvPr id="3" name="Text Placeholder 2">
            <a:extLst>
              <a:ext uri="{FF2B5EF4-FFF2-40B4-BE49-F238E27FC236}">
                <a16:creationId xmlns=""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6/9/2023</a:t>
            </a:fld>
            <a:endParaRPr lang="x-none"/>
          </a:p>
        </p:txBody>
      </p:sp>
      <p:sp>
        <p:nvSpPr>
          <p:cNvPr id="8" name="Footer Placeholder 7">
            <a:extLst>
              <a:ext uri="{FF2B5EF4-FFF2-40B4-BE49-F238E27FC236}">
                <a16:creationId xmlns=""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9" name="Slide Number Placeholder 8">
            <a:extLst>
              <a:ext uri="{FF2B5EF4-FFF2-40B4-BE49-F238E27FC236}">
                <a16:creationId xmlns=""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a:t>
            </a:fld>
            <a:endParaRPr lang="x-none"/>
          </a:p>
        </p:txBody>
      </p:sp>
    </p:spTree>
    <p:extLst>
      <p:ext uri="{BB962C8B-B14F-4D97-AF65-F5344CB8AC3E}">
        <p14:creationId xmlns=""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6/9/2023</a:t>
            </a:fld>
            <a:endParaRPr lang="x-none"/>
          </a:p>
        </p:txBody>
      </p:sp>
      <p:sp>
        <p:nvSpPr>
          <p:cNvPr id="4" name="Footer Placeholder 3">
            <a:extLst>
              <a:ext uri="{FF2B5EF4-FFF2-40B4-BE49-F238E27FC236}">
                <a16:creationId xmlns=""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5" name="Slide Number Placeholder 4">
            <a:extLst>
              <a:ext uri="{FF2B5EF4-FFF2-40B4-BE49-F238E27FC236}">
                <a16:creationId xmlns=""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a:t>
            </a:fld>
            <a:endParaRPr lang="x-none"/>
          </a:p>
        </p:txBody>
      </p:sp>
    </p:spTree>
    <p:extLst>
      <p:ext uri="{BB962C8B-B14F-4D97-AF65-F5344CB8AC3E}">
        <p14:creationId xmlns=""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6/9/2023</a:t>
            </a:fld>
            <a:endParaRPr lang="x-none"/>
          </a:p>
        </p:txBody>
      </p:sp>
      <p:sp>
        <p:nvSpPr>
          <p:cNvPr id="3" name="Footer Placeholder 2">
            <a:extLst>
              <a:ext uri="{FF2B5EF4-FFF2-40B4-BE49-F238E27FC236}">
                <a16:creationId xmlns=""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4" name="Slide Number Placeholder 3">
            <a:extLst>
              <a:ext uri="{FF2B5EF4-FFF2-40B4-BE49-F238E27FC236}">
                <a16:creationId xmlns=""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a:t>
            </a:fld>
            <a:endParaRPr lang="x-none"/>
          </a:p>
        </p:txBody>
      </p:sp>
    </p:spTree>
    <p:extLst>
      <p:ext uri="{BB962C8B-B14F-4D97-AF65-F5344CB8AC3E}">
        <p14:creationId xmlns=""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6/9/2023</a:t>
            </a:fld>
            <a:endParaRPr lang="x-none"/>
          </a:p>
        </p:txBody>
      </p:sp>
      <p:sp>
        <p:nvSpPr>
          <p:cNvPr id="6" name="Footer Placeholder 5">
            <a:extLst>
              <a:ext uri="{FF2B5EF4-FFF2-40B4-BE49-F238E27FC236}">
                <a16:creationId xmlns=""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a:t>
            </a:fld>
            <a:endParaRPr lang="x-none"/>
          </a:p>
        </p:txBody>
      </p:sp>
    </p:spTree>
    <p:extLst>
      <p:ext uri="{BB962C8B-B14F-4D97-AF65-F5344CB8AC3E}">
        <p14:creationId xmlns=""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pPr/>
              <a:t>6/9/2023</a:t>
            </a:fld>
            <a:endParaRPr lang="x-none"/>
          </a:p>
        </p:txBody>
      </p:sp>
      <p:sp>
        <p:nvSpPr>
          <p:cNvPr id="6" name="Footer Placeholder 5">
            <a:extLst>
              <a:ext uri="{FF2B5EF4-FFF2-40B4-BE49-F238E27FC236}">
                <a16:creationId xmlns=""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pPr/>
              <a:t>‹#›</a:t>
            </a:fld>
            <a:endParaRPr lang="x-none"/>
          </a:p>
        </p:txBody>
      </p:sp>
    </p:spTree>
    <p:extLst>
      <p:ext uri="{BB962C8B-B14F-4D97-AF65-F5344CB8AC3E}">
        <p14:creationId xmlns=""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smtClean="0">
                <a:solidFill>
                  <a:schemeClr val="bg1"/>
                </a:solidFill>
                <a:latin typeface="Arial" panose="020B0604020202020204" pitchFamily="34" charset="0"/>
                <a:cs typeface="Arial" panose="020B0604020202020204" pitchFamily="34" charset="0"/>
              </a:rPr>
              <a:t>P3.3-214</a:t>
            </a:r>
            <a:endParaRPr lang="x-none"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 xmlns:a16="http://schemas.microsoft.com/office/drawing/2014/main" id="{5C76C91B-333D-CF33-4FE9-81CDD42E9314}"/>
              </a:ext>
            </a:extLst>
          </p:cNvPr>
          <p:cNvSpPr txBox="1"/>
          <p:nvPr/>
        </p:nvSpPr>
        <p:spPr>
          <a:xfrm>
            <a:off x="2061274" y="26169"/>
            <a:ext cx="8547316" cy="1138773"/>
          </a:xfrm>
          <a:prstGeom prst="rect">
            <a:avLst/>
          </a:prstGeom>
          <a:noFill/>
        </p:spPr>
        <p:txBody>
          <a:bodyPr wrap="square" rtlCol="0">
            <a:spAutoFit/>
          </a:bodyPr>
          <a:lstStyle/>
          <a:p>
            <a:pPr algn="ctr"/>
            <a:r>
              <a:rPr lang="en-US" b="1" dirty="0" smtClean="0">
                <a:solidFill>
                  <a:schemeClr val="bg1"/>
                </a:solidFill>
                <a:latin typeface="Arial" pitchFamily="34" charset="0"/>
                <a:cs typeface="Arial" pitchFamily="34" charset="0"/>
              </a:rPr>
              <a:t>Review of the On-Site Inspection Equipment List and Recommendations for Possible Upgrade</a:t>
            </a:r>
            <a:endParaRPr lang="x-none" smtClean="0">
              <a:solidFill>
                <a:schemeClr val="bg1"/>
              </a:solidFill>
              <a:latin typeface="Arial" panose="020B0604020202020204" pitchFamily="34" charset="0"/>
              <a:cs typeface="Arial" panose="020B0604020202020204" pitchFamily="34" charset="0"/>
            </a:endParaRPr>
          </a:p>
          <a:p>
            <a:pPr algn="ctr"/>
            <a:r>
              <a:rPr lang="en-US" dirty="0" smtClean="0">
                <a:solidFill>
                  <a:schemeClr val="bg1"/>
                </a:solidFill>
                <a:latin typeface="Arial" panose="020B0604020202020204" pitchFamily="34" charset="0"/>
                <a:cs typeface="Arial" panose="020B0604020202020204" pitchFamily="34" charset="0"/>
              </a:rPr>
              <a:t>Umar Afegbua Kadiri</a:t>
            </a:r>
            <a:endParaRPr lang="x-none" dirty="0">
              <a:solidFill>
                <a:schemeClr val="bg1"/>
              </a:solidFill>
              <a:latin typeface="Arial" panose="020B0604020202020204" pitchFamily="34" charset="0"/>
              <a:cs typeface="Arial" panose="020B0604020202020204" pitchFamily="34" charset="0"/>
            </a:endParaRPr>
          </a:p>
          <a:p>
            <a:pPr algn="ctr"/>
            <a:r>
              <a:rPr lang="en-US" sz="1400" dirty="0" smtClean="0">
                <a:solidFill>
                  <a:schemeClr val="bg1"/>
                </a:solidFill>
                <a:latin typeface="Arial" panose="020B0604020202020204" pitchFamily="34" charset="0"/>
                <a:cs typeface="Arial" panose="020B0604020202020204" pitchFamily="34" charset="0"/>
              </a:rPr>
              <a:t>Centre for Geodesy and Geodynamics, National Space Research and Development Agency, Toro, Nigeria</a:t>
            </a:r>
            <a:endParaRPr lang="x-none" sz="14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C20EA142-59AE-AE29-ED7C-705B7DD845B3}"/>
              </a:ext>
            </a:extLst>
          </p:cNvPr>
          <p:cNvSpPr txBox="1"/>
          <p:nvPr/>
        </p:nvSpPr>
        <p:spPr>
          <a:xfrm>
            <a:off x="306210" y="5797083"/>
            <a:ext cx="11443317" cy="707886"/>
          </a:xfrm>
          <a:prstGeom prst="rect">
            <a:avLst/>
          </a:prstGeom>
          <a:noFill/>
        </p:spPr>
        <p:txBody>
          <a:bodyPr wrap="square">
            <a:spAutoFit/>
          </a:bodyPr>
          <a:lstStyle/>
          <a:p>
            <a:pPr algn="just"/>
            <a:r>
              <a:rPr lang="en-US" sz="2000" dirty="0">
                <a:latin typeface="Arial" pitchFamily="34" charset="0"/>
                <a:cs typeface="Arial" pitchFamily="34" charset="0"/>
              </a:rPr>
              <a:t>I</a:t>
            </a:r>
            <a:r>
              <a:rPr lang="en-GB" sz="2000" dirty="0">
                <a:latin typeface="Arial" pitchFamily="34" charset="0"/>
                <a:cs typeface="Arial" pitchFamily="34" charset="0"/>
              </a:rPr>
              <a:t>f you want to learn more about </a:t>
            </a:r>
            <a:r>
              <a:rPr lang="en-GB" sz="2000" dirty="0" smtClean="0">
                <a:latin typeface="Arial" pitchFamily="34" charset="0"/>
                <a:cs typeface="Arial" pitchFamily="34" charset="0"/>
              </a:rPr>
              <a:t>this work, kindly visit </a:t>
            </a:r>
            <a:r>
              <a:rPr lang="en-GB" sz="2000" dirty="0">
                <a:latin typeface="Arial" pitchFamily="34" charset="0"/>
                <a:cs typeface="Arial" pitchFamily="34" charset="0"/>
              </a:rPr>
              <a:t>my e-poster during session </a:t>
            </a:r>
            <a:r>
              <a:rPr lang="en-US" sz="2000" b="1" dirty="0" smtClean="0">
                <a:latin typeface="Arial" pitchFamily="34" charset="0"/>
                <a:cs typeface="Arial" pitchFamily="34" charset="0"/>
              </a:rPr>
              <a:t>T3.3</a:t>
            </a:r>
            <a:r>
              <a:rPr lang="en-GB" sz="2000" dirty="0" smtClean="0">
                <a:latin typeface="Arial" pitchFamily="34" charset="0"/>
                <a:cs typeface="Arial" pitchFamily="34" charset="0"/>
              </a:rPr>
              <a:t> </a:t>
            </a:r>
            <a:r>
              <a:rPr lang="en-GB" sz="2000" dirty="0">
                <a:latin typeface="Arial" pitchFamily="34" charset="0"/>
                <a:cs typeface="Arial" pitchFamily="34" charset="0"/>
              </a:rPr>
              <a:t>on </a:t>
            </a:r>
            <a:r>
              <a:rPr lang="en-GB" sz="2000" dirty="0" smtClean="0">
                <a:latin typeface="Arial" pitchFamily="34" charset="0"/>
                <a:cs typeface="Arial" pitchFamily="34" charset="0"/>
              </a:rPr>
              <a:t>22 June, 2023 </a:t>
            </a:r>
            <a:r>
              <a:rPr lang="en-GB" sz="2000" dirty="0">
                <a:latin typeface="Arial" pitchFamily="34" charset="0"/>
                <a:cs typeface="Arial" pitchFamily="34" charset="0"/>
              </a:rPr>
              <a:t>or access it online on the SnT2023 Conference platform!</a:t>
            </a:r>
          </a:p>
        </p:txBody>
      </p:sp>
      <p:sp>
        <p:nvSpPr>
          <p:cNvPr id="6" name="Rectangle 5"/>
          <p:cNvSpPr/>
          <p:nvPr/>
        </p:nvSpPr>
        <p:spPr>
          <a:xfrm>
            <a:off x="417342" y="1872234"/>
            <a:ext cx="11774658" cy="2862322"/>
          </a:xfrm>
          <a:prstGeom prst="rect">
            <a:avLst/>
          </a:prstGeom>
        </p:spPr>
        <p:txBody>
          <a:bodyPr wrap="square">
            <a:spAutoFit/>
          </a:bodyPr>
          <a:lstStyle/>
          <a:p>
            <a:r>
              <a:rPr lang="en-US" sz="2000" b="1" dirty="0" smtClean="0">
                <a:latin typeface="Arial" pitchFamily="34" charset="0"/>
                <a:cs typeface="Arial" pitchFamily="34" charset="0"/>
              </a:rPr>
              <a:t>Review of the On-Site Inspection Equipment List and Recommendations for Possible Upgrade</a:t>
            </a:r>
            <a:endParaRPr lang="en-US" sz="2000" dirty="0" smtClean="0">
              <a:latin typeface="Arial" pitchFamily="34" charset="0"/>
              <a:cs typeface="Arial" pitchFamily="34" charset="0"/>
            </a:endParaRPr>
          </a:p>
          <a:p>
            <a:r>
              <a:rPr lang="en-GB" sz="2000" dirty="0" smtClean="0">
                <a:latin typeface="Arial" panose="020B0604020202020204" pitchFamily="34" charset="0"/>
                <a:cs typeface="Arial" panose="020B0604020202020204" pitchFamily="34" charset="0"/>
              </a:rPr>
              <a:t> </a:t>
            </a:r>
            <a:r>
              <a:rPr lang="en-GB" sz="2000" b="1" dirty="0" smtClean="0">
                <a:latin typeface="Arial" panose="020B0604020202020204" pitchFamily="34" charset="0"/>
                <a:cs typeface="Arial" panose="020B0604020202020204" pitchFamily="34" charset="0"/>
              </a:rPr>
              <a:t>has 2 main objectives: </a:t>
            </a:r>
          </a:p>
          <a:p>
            <a:endParaRPr lang="en-US" sz="2000" dirty="0" smtClean="0">
              <a:latin typeface="Arial" pitchFamily="34" charset="0"/>
              <a:cs typeface="Arial" pitchFamily="34" charset="0"/>
            </a:endParaRPr>
          </a:p>
          <a:p>
            <a:pPr>
              <a:buFont typeface="Wingdings" pitchFamily="2" charset="2"/>
              <a:buChar char="§"/>
            </a:pPr>
            <a:r>
              <a:rPr lang="en-US" sz="2000" dirty="0" smtClean="0">
                <a:latin typeface="Arial" pitchFamily="34" charset="0"/>
                <a:cs typeface="Arial" pitchFamily="34" charset="0"/>
              </a:rPr>
              <a:t>To review some approved equipment that are obsolete or may be obsolete in the near future without compromising specification.</a:t>
            </a:r>
          </a:p>
          <a:p>
            <a:endParaRPr lang="en-US" sz="2000" dirty="0" smtClean="0">
              <a:latin typeface="Arial" pitchFamily="34" charset="0"/>
              <a:cs typeface="Arial" pitchFamily="34" charset="0"/>
            </a:endParaRPr>
          </a:p>
          <a:p>
            <a:pPr>
              <a:buFont typeface="Wingdings" pitchFamily="2" charset="2"/>
              <a:buChar char="§"/>
            </a:pPr>
            <a:r>
              <a:rPr lang="en-US" sz="2000" dirty="0" smtClean="0">
                <a:latin typeface="Arial" pitchFamily="34" charset="0"/>
                <a:cs typeface="Arial" pitchFamily="34" charset="0"/>
              </a:rPr>
              <a:t>To assist the Provisional Technical Secretariat in its efforts to refine the permitted equipment for OSI in order to quickly adjust the identified items on the list that have become obsolete or that may become obsolete in the near future. </a:t>
            </a:r>
            <a:endParaRPr lang="en-US" sz="2000" dirty="0"/>
          </a:p>
        </p:txBody>
      </p:sp>
    </p:spTree>
    <p:extLst>
      <p:ext uri="{BB962C8B-B14F-4D97-AF65-F5344CB8AC3E}">
        <p14:creationId xmlns="" xmlns:p14="http://schemas.microsoft.com/office/powerpoint/2010/main" val="607453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2700</TotalTime>
  <Words>144</Words>
  <Application>Microsoft Office PowerPoint</Application>
  <PresentationFormat>Custom</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Afegbua</cp:lastModifiedBy>
  <cp:revision>30</cp:revision>
  <dcterms:created xsi:type="dcterms:W3CDTF">2023-04-18T13:25:54Z</dcterms:created>
  <dcterms:modified xsi:type="dcterms:W3CDTF">2023-06-09T19:58:04Z</dcterms:modified>
</cp:coreProperties>
</file>