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8" d="100"/>
          <a:sy n="88" d="100"/>
        </p:scale>
        <p:origin x="66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P3.3-308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Remotely Controlled Platforms for On-Site Inspection Near Surface Surveys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Aled Rowlands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Luis R. Gaya-Pique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Massimo Chiappini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Roberto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Carluccio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Stefano Chiappini 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Iacopo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Nicolosi 2, Peter Labak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CTBTO, 2.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Istituto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Nazionale di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Geofisica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Vulcanologia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280F3F-385A-27BB-3A2E-32E0FEC5D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662" y="1200235"/>
            <a:ext cx="2847795" cy="56315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E7E83E-B493-F7F5-5C36-5BFF31EE5023}"/>
              </a:ext>
            </a:extLst>
          </p:cNvPr>
          <p:cNvSpPr txBox="1"/>
          <p:nvPr/>
        </p:nvSpPr>
        <p:spPr>
          <a:xfrm>
            <a:off x="1777880" y="2305371"/>
            <a:ext cx="3275155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Are there any advantages to the use of remotely controlled platforms in an OSI? </a:t>
            </a:r>
          </a:p>
          <a:p>
            <a:endParaRPr lang="en-GB" sz="2400" dirty="0"/>
          </a:p>
          <a:p>
            <a:r>
              <a:rPr lang="en-GB" sz="2400" dirty="0"/>
              <a:t>Demonstration of a magnetic near-surface survey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ROWLANDS Aled Prys</cp:lastModifiedBy>
  <cp:revision>25</cp:revision>
  <dcterms:created xsi:type="dcterms:W3CDTF">2023-04-18T13:25:54Z</dcterms:created>
  <dcterms:modified xsi:type="dcterms:W3CDTF">2023-06-11T19:31:30Z</dcterms:modified>
</cp:coreProperties>
</file>