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17" d="100"/>
          <a:sy n="117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Purtschert" userId="cdad25f8f73bef55" providerId="LiveId" clId="{A5CF0A00-7104-46ED-84E9-3D4B47B03B23}"/>
    <pc:docChg chg="modSld">
      <pc:chgData name="Roland Purtschert" userId="cdad25f8f73bef55" providerId="LiveId" clId="{A5CF0A00-7104-46ED-84E9-3D4B47B03B23}" dt="2023-06-09T07:39:19.031" v="10" actId="20577"/>
      <pc:docMkLst>
        <pc:docMk/>
      </pc:docMkLst>
      <pc:sldChg chg="modSp mod">
        <pc:chgData name="Roland Purtschert" userId="cdad25f8f73bef55" providerId="LiveId" clId="{A5CF0A00-7104-46ED-84E9-3D4B47B03B23}" dt="2023-06-09T07:39:19.031" v="10" actId="20577"/>
        <pc:sldMkLst>
          <pc:docMk/>
          <pc:sldMk cId="607453612" sldId="256"/>
        </pc:sldMkLst>
        <pc:spChg chg="mod">
          <ac:chgData name="Roland Purtschert" userId="cdad25f8f73bef55" providerId="LiveId" clId="{A5CF0A00-7104-46ED-84E9-3D4B47B03B23}" dt="2023-06-09T07:39:19.031" v="10" actId="20577"/>
          <ac:spMkLst>
            <pc:docMk/>
            <pc:sldMk cId="607453612" sldId="256"/>
            <ac:spMk id="3" creationId="{D51AB4DC-58D5-C4A4-6BF9-8102961E9B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P3.3-454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Emanation rates of Ar-37 in natural soils</a:t>
            </a:r>
          </a:p>
          <a:p>
            <a:pPr algn="ctr"/>
            <a:r>
              <a:rPr lang="de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Roland Purtschert &amp; Stéphanie Musy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de-CH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Bern 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A94044E-A05F-BB81-F2AF-CB0FB357768A}"/>
              </a:ext>
            </a:extLst>
          </p:cNvPr>
          <p:cNvSpPr/>
          <p:nvPr/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rgbClr val="182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4A07F865-D86A-B68F-814F-850C34BD2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691" y="2091937"/>
            <a:ext cx="2832680" cy="269765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5ADE3C6-B5B3-C3F2-FABF-ADBC18F44518}"/>
              </a:ext>
            </a:extLst>
          </p:cNvPr>
          <p:cNvGrpSpPr/>
          <p:nvPr/>
        </p:nvGrpSpPr>
        <p:grpSpPr>
          <a:xfrm>
            <a:off x="4145840" y="2165352"/>
            <a:ext cx="2094093" cy="2345406"/>
            <a:chOff x="577614" y="4451182"/>
            <a:chExt cx="2094093" cy="2345406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A5B08DF6-A145-36B5-BCCA-0B1656017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0" t="28146" r="41626" b="20341"/>
            <a:stretch/>
          </p:blipFill>
          <p:spPr>
            <a:xfrm rot="5400000">
              <a:off x="980476" y="5612547"/>
              <a:ext cx="733093" cy="80640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40" name="Grafik 39" descr="Ein Bild, das Gebäude, Kalkstein, Schutt, Grundgestein enthält.&#10;&#10;Automatisch generierte Beschreibung">
              <a:extLst>
                <a:ext uri="{FF2B5EF4-FFF2-40B4-BE49-F238E27FC236}">
                  <a16:creationId xmlns:a16="http://schemas.microsoft.com/office/drawing/2014/main" id="{F1B872B2-4BCD-51A3-69F5-AA2A5984A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497" t="43467" r="20226" b="16918"/>
            <a:stretch/>
          </p:blipFill>
          <p:spPr>
            <a:xfrm>
              <a:off x="1906183" y="5642033"/>
              <a:ext cx="712193" cy="74026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5242F535-F8C7-BAD4-A1BD-D07126F94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413" t="66159" r="1" b="16566"/>
            <a:stretch/>
          </p:blipFill>
          <p:spPr>
            <a:xfrm>
              <a:off x="1637968" y="6437007"/>
              <a:ext cx="1033739" cy="145473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5C5A1FCE-FC43-8F4D-4F34-9EFF6FD90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413" t="66159" r="1" b="16566"/>
            <a:stretch/>
          </p:blipFill>
          <p:spPr>
            <a:xfrm>
              <a:off x="1637115" y="5290327"/>
              <a:ext cx="1033739" cy="145473"/>
            </a:xfrm>
            <a:prstGeom prst="rect">
              <a:avLst/>
            </a:prstGeom>
          </p:spPr>
        </p:pic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F15B6ECB-6C58-0790-FA6E-7FD8DAF3C35D}"/>
                </a:ext>
              </a:extLst>
            </p:cNvPr>
            <p:cNvSpPr txBox="1"/>
            <p:nvPr/>
          </p:nvSpPr>
          <p:spPr>
            <a:xfrm>
              <a:off x="1925535" y="5363063"/>
              <a:ext cx="5661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>
                  <a:solidFill>
                    <a:schemeClr val="bg1"/>
                  </a:solidFill>
                </a:rPr>
                <a:t>50 cm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A76C9CFE-186A-00BD-07EC-0AAE2CCE434A}"/>
                </a:ext>
              </a:extLst>
            </p:cNvPr>
            <p:cNvSpPr txBox="1"/>
            <p:nvPr/>
          </p:nvSpPr>
          <p:spPr>
            <a:xfrm>
              <a:off x="1964808" y="6519589"/>
              <a:ext cx="487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>
                  <a:solidFill>
                    <a:schemeClr val="bg1"/>
                  </a:solidFill>
                </a:rPr>
                <a:t>5 cm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403265E2-3D6D-A92D-6C36-E98A4FD50651}"/>
                </a:ext>
              </a:extLst>
            </p:cNvPr>
            <p:cNvSpPr txBox="1"/>
            <p:nvPr/>
          </p:nvSpPr>
          <p:spPr>
            <a:xfrm>
              <a:off x="577614" y="4451182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a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61D8B37C-DBA2-2ACE-C98F-D432E7A39379}"/>
                </a:ext>
              </a:extLst>
            </p:cNvPr>
            <p:cNvSpPr txBox="1"/>
            <p:nvPr/>
          </p:nvSpPr>
          <p:spPr>
            <a:xfrm>
              <a:off x="1700363" y="555552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b</a:t>
              </a:r>
            </a:p>
          </p:txBody>
        </p:sp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95C301CA-2EB0-6FE1-DA7A-C6AD59F53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363356" y="3959901"/>
              <a:ext cx="703610" cy="1854576"/>
            </a:xfrm>
            <a:prstGeom prst="rect">
              <a:avLst/>
            </a:prstGeom>
          </p:spPr>
        </p:pic>
      </p:grpSp>
      <p:pic>
        <p:nvPicPr>
          <p:cNvPr id="48" name="Image 22">
            <a:extLst>
              <a:ext uri="{FF2B5EF4-FFF2-40B4-BE49-F238E27FC236}">
                <a16:creationId xmlns:a16="http://schemas.microsoft.com/office/drawing/2014/main" id="{57B5C2E0-1438-ADB8-2473-B0E06D67D6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43" y="4665434"/>
            <a:ext cx="3017371" cy="1978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Image 26">
            <a:extLst>
              <a:ext uri="{FF2B5EF4-FFF2-40B4-BE49-F238E27FC236}">
                <a16:creationId xmlns:a16="http://schemas.microsoft.com/office/drawing/2014/main" id="{5525CB08-3B71-E73B-6B3F-C3565E368A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2"/>
          <a:stretch/>
        </p:blipFill>
        <p:spPr>
          <a:xfrm rot="5400000">
            <a:off x="9441536" y="2305885"/>
            <a:ext cx="2629957" cy="2287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F059080B-56D0-E4DA-B3E9-97B5FBF55D99}"/>
              </a:ext>
            </a:extLst>
          </p:cNvPr>
          <p:cNvSpPr/>
          <p:nvPr/>
        </p:nvSpPr>
        <p:spPr>
          <a:xfrm>
            <a:off x="9000216" y="4883790"/>
            <a:ext cx="3623135" cy="31593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Depth Dependance </a:t>
            </a:r>
          </a:p>
        </p:txBody>
      </p: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6ED750A1-9917-4CD3-EA14-32B629E4DAE6}"/>
              </a:ext>
            </a:extLst>
          </p:cNvPr>
          <p:cNvSpPr/>
          <p:nvPr/>
        </p:nvSpPr>
        <p:spPr>
          <a:xfrm>
            <a:off x="519778" y="6434943"/>
            <a:ext cx="3623135" cy="31593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/>
              <a:t>Effect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grain</a:t>
            </a:r>
            <a:r>
              <a:rPr lang="de-CH" sz="1600" dirty="0"/>
              <a:t> </a:t>
            </a:r>
            <a:r>
              <a:rPr lang="de-CH" sz="1600" dirty="0" err="1"/>
              <a:t>size</a:t>
            </a:r>
            <a:endParaRPr lang="de-CH" sz="1600" dirty="0"/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56101ADD-61DB-CD38-68E2-C74FFED05C37}"/>
              </a:ext>
            </a:extLst>
          </p:cNvPr>
          <p:cNvSpPr/>
          <p:nvPr/>
        </p:nvSpPr>
        <p:spPr>
          <a:xfrm>
            <a:off x="0" y="1145397"/>
            <a:ext cx="12192000" cy="250317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Objectives: </a:t>
            </a:r>
          </a:p>
          <a:p>
            <a:r>
              <a:rPr lang="en-GB" dirty="0"/>
              <a:t>Determination of the fraction of </a:t>
            </a:r>
            <a:r>
              <a:rPr lang="en-GB" baseline="30000" dirty="0"/>
              <a:t>37</a:t>
            </a:r>
            <a:r>
              <a:rPr lang="en-GB" dirty="0"/>
              <a:t>Ar that escapes from the soil grain to the air-filled pore space as function of: </a:t>
            </a:r>
          </a:p>
          <a:p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Emanation process (Recoil vs. Diffusion)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Soil type and grain size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Dept below surface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Water saturation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Breitbild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Roland Purtschert</cp:lastModifiedBy>
  <cp:revision>21</cp:revision>
  <dcterms:created xsi:type="dcterms:W3CDTF">2023-04-18T13:25:54Z</dcterms:created>
  <dcterms:modified xsi:type="dcterms:W3CDTF">2023-06-09T07:39:30Z</dcterms:modified>
</cp:coreProperties>
</file>