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5" d="100"/>
          <a:sy n="105" d="100"/>
        </p:scale>
        <p:origin x="7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09/06/2023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09/06/2023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09/06/2023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09/06/2023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09/06/2023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09/06/2023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09/06/2023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09/06/2023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09/06/2023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09/06/2023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09/06/2023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=""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/>
          <p:cNvSpPr/>
          <p:nvPr/>
        </p:nvSpPr>
        <p:spPr>
          <a:xfrm>
            <a:off x="1545336" y="1975104"/>
            <a:ext cx="8183880" cy="1271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P3.3-466</a:t>
            </a:r>
            <a:endParaRPr lang="aa-E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</a:t>
            </a: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Seismology</a:t>
            </a: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On-Site </a:t>
            </a:r>
            <a:r>
              <a:rPr lang="de-DE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Basic Research:</a:t>
            </a:r>
          </a:p>
          <a:p>
            <a:pPr algn="ctr"/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Nanoseismic</a:t>
            </a: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Monitoring</a:t>
            </a:r>
          </a:p>
          <a:p>
            <a:pPr algn="ctr"/>
            <a:endParaRPr lang="aa-ET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Joswig, M., </a:t>
            </a:r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Walter </a:t>
            </a:r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Häfner</a:t>
            </a:r>
            <a:endParaRPr lang="aa-E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Sonicona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GbR, Tübingen, Germany</a:t>
            </a:r>
            <a:endParaRPr lang="aa-E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03" y="4271341"/>
            <a:ext cx="3673693" cy="20337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4265401"/>
            <a:ext cx="3803904" cy="20782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75" y="4271795"/>
            <a:ext cx="3754989" cy="205155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84632" y="3712464"/>
            <a:ext cx="317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SonoView</a:t>
            </a:r>
            <a:r>
              <a:rPr lang="de-DE" dirty="0" smtClean="0"/>
              <a:t>  </a:t>
            </a:r>
            <a:r>
              <a:rPr lang="de-DE" dirty="0" err="1" smtClean="0"/>
              <a:t>for</a:t>
            </a:r>
            <a:r>
              <a:rPr lang="de-DE" dirty="0" smtClean="0"/>
              <a:t> 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438035" y="3725180"/>
            <a:ext cx="338328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HypoLine</a:t>
            </a:r>
            <a:r>
              <a:rPr lang="de-DE" b="1" dirty="0" smtClean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074152" y="3770913"/>
            <a:ext cx="373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HypoLine</a:t>
            </a:r>
            <a:r>
              <a:rPr lang="de-DE" sz="1600" i="1" dirty="0" err="1" smtClean="0"/>
              <a:t>expert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in-</a:t>
            </a:r>
            <a:r>
              <a:rPr lang="de-DE" dirty="0" err="1" smtClean="0"/>
              <a:t>depth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929384" y="2093976"/>
            <a:ext cx="10360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Forensic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Seismology</a:t>
            </a:r>
            <a:r>
              <a:rPr lang="de-DE" sz="2000" dirty="0" smtClean="0"/>
              <a:t>:  Find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unknown</a:t>
            </a:r>
            <a:r>
              <a:rPr lang="de-DE" sz="2000" dirty="0" smtClean="0"/>
              <a:t>, </a:t>
            </a:r>
            <a:r>
              <a:rPr lang="de-DE" sz="2000" dirty="0" err="1" smtClean="0"/>
              <a:t>unexpected</a:t>
            </a:r>
            <a:r>
              <a:rPr lang="de-DE" sz="2000" dirty="0" smtClean="0"/>
              <a:t>, non-</a:t>
            </a:r>
            <a:r>
              <a:rPr lang="de-DE" sz="2000" dirty="0" err="1" smtClean="0"/>
              <a:t>seismic</a:t>
            </a:r>
            <a:r>
              <a:rPr lang="de-DE" sz="2000" dirty="0" smtClean="0"/>
              <a:t>, …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2061274" y="2724912"/>
            <a:ext cx="7302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…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three</a:t>
            </a:r>
            <a:r>
              <a:rPr lang="de-DE" sz="2000" dirty="0" smtClean="0"/>
              <a:t> </a:t>
            </a:r>
            <a:r>
              <a:rPr lang="de-DE" sz="2000" dirty="0" err="1" smtClean="0"/>
              <a:t>software</a:t>
            </a:r>
            <a:r>
              <a:rPr lang="de-DE" sz="2000" dirty="0" smtClean="0"/>
              <a:t> </a:t>
            </a:r>
            <a:r>
              <a:rPr lang="de-DE" sz="2000" dirty="0" err="1" smtClean="0"/>
              <a:t>modules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 </a:t>
            </a:r>
            <a:r>
              <a:rPr lang="de-DE" sz="2000" b="1" dirty="0" err="1" smtClean="0"/>
              <a:t>Nanoseismic</a:t>
            </a:r>
            <a:r>
              <a:rPr lang="de-DE" sz="2000" b="1" dirty="0" smtClean="0"/>
              <a:t> Monitoring: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Breitbild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Manfred</cp:lastModifiedBy>
  <cp:revision>24</cp:revision>
  <dcterms:created xsi:type="dcterms:W3CDTF">2023-04-18T13:25:54Z</dcterms:created>
  <dcterms:modified xsi:type="dcterms:W3CDTF">2023-06-09T16:07:13Z</dcterms:modified>
</cp:coreProperties>
</file>