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0" d="100"/>
          <a:sy n="70" d="100"/>
        </p:scale>
        <p:origin x="6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FAFF0-01C9-4BBA-9111-223279BC9D4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BFB5C-1358-4F84-81E3-0C6D64607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09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BFB5C-1358-4F84-81E3-0C6D646072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76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P3.3-413</a:t>
            </a:r>
            <a:endParaRPr lang="en-AT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1985818" y="-10775"/>
            <a:ext cx="86227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 of Geothermal Reservoir Modelling 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On-Site Inspection Drilling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Valentine Wangari, Emilia Koivisto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Dedan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Kimathi University of Technology, Kenya; CTBTO, Austria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\\staffd\shared\225_産業開発・公共政策部\2_部内全員\500_資源・エネルギーグループ\★6R アフリカ\506_ETHIOPIA\21.GA_坑口地熱発電計画\写真\LA-9D噴気試験.JPG\LA-9D噴気試験(4).JPG">
            <a:extLst>
              <a:ext uri="{FF2B5EF4-FFF2-40B4-BE49-F238E27FC236}">
                <a16:creationId xmlns:a16="http://schemas.microsoft.com/office/drawing/2014/main" id="{D584E918-998B-CF8D-CE27-644696999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82842"/>
            <a:ext cx="12192001" cy="577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2E0D9CE-27CC-AB12-117E-1FC4826E957C}"/>
              </a:ext>
            </a:extLst>
          </p:cNvPr>
          <p:cNvSpPr txBox="1"/>
          <p:nvPr/>
        </p:nvSpPr>
        <p:spPr>
          <a:xfrm>
            <a:off x="8275781" y="2447637"/>
            <a:ext cx="3553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See Poster P3.3-413</a:t>
            </a:r>
            <a:endParaRPr lang="en-GB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B6A778-2A58-1263-BB75-705C9AC39187}"/>
              </a:ext>
            </a:extLst>
          </p:cNvPr>
          <p:cNvSpPr txBox="1"/>
          <p:nvPr/>
        </p:nvSpPr>
        <p:spPr>
          <a:xfrm>
            <a:off x="136604" y="1286834"/>
            <a:ext cx="7866965" cy="3724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202124"/>
                </a:solidFill>
                <a:effectLst/>
                <a:latin typeface="Google Sans"/>
              </a:rPr>
              <a:t>Geothermal reservoir modelling is </a:t>
            </a:r>
            <a:r>
              <a:rPr lang="en-GB" sz="2000" b="0" i="0" dirty="0">
                <a:solidFill>
                  <a:srgbClr val="040C28"/>
                </a:solidFill>
                <a:effectLst/>
                <a:latin typeface="Google Sans"/>
              </a:rPr>
              <a:t>essential for successful development of geothermal fields</a:t>
            </a:r>
            <a:r>
              <a:rPr lang="en-GB" sz="2000" b="0" i="0" dirty="0">
                <a:solidFill>
                  <a:srgbClr val="202124"/>
                </a:solidFill>
                <a:effectLst/>
                <a:latin typeface="Google Sans"/>
              </a:rPr>
              <a:t>. </a:t>
            </a:r>
            <a:r>
              <a:rPr lang="en-GB" sz="2000" dirty="0">
                <a:solidFill>
                  <a:schemeClr val="tx1"/>
                </a:solidFill>
              </a:rPr>
              <a:t>By leveraging comprehensive subsurface data, a geothermal reservoir model is used to facilitate informed decision-making, optimization of drilling plans and to ensure safe operations.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Drilling in an OSI setting is largely influenced by time and safety concerns which require drilling to be efficiently planned with accurate target selection.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</a:rPr>
              <a:t>This poster presents lessons learnt from geothermal reservoir modelling that could be used to aid data-driven decision-making and optimization of the OSI drilling plan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34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Google Sans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Wangari</cp:lastModifiedBy>
  <cp:revision>32</cp:revision>
  <dcterms:created xsi:type="dcterms:W3CDTF">2023-04-18T13:25:54Z</dcterms:created>
  <dcterms:modified xsi:type="dcterms:W3CDTF">2023-06-11T09:05:41Z</dcterms:modified>
</cp:coreProperties>
</file>