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70" d="100"/>
          <a:sy n="70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10/06/2023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" y="2557873"/>
            <a:ext cx="3652240" cy="29432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P3.3-141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and Numerical Modeling of the Transient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Abdelhalim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ZAOUI, ENST, Algiers, Algeria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Fatima KHARROUBI, ENP,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Algeria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2A3765-1CF6-2404-2946-66C5AE8F97B2}"/>
              </a:ext>
            </a:extLst>
          </p:cNvPr>
          <p:cNvSpPr txBox="1"/>
          <p:nvPr/>
        </p:nvSpPr>
        <p:spPr>
          <a:xfrm>
            <a:off x="102903" y="1220371"/>
            <a:ext cx="78400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Domain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EectroMagnetics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(TDEM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technique is one of the geophysical techniques used in continuation period in On Site Inspection (OSI). </a:t>
            </a:r>
            <a:endParaRPr lang="ar-D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work focuses on the mathematical and numerical modeling of this technique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0EA142-59AE-AE29-ED7C-705B7DD845B3}"/>
              </a:ext>
            </a:extLst>
          </p:cNvPr>
          <p:cNvSpPr txBox="1"/>
          <p:nvPr/>
        </p:nvSpPr>
        <p:spPr>
          <a:xfrm>
            <a:off x="102902" y="5501114"/>
            <a:ext cx="1208909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simulated model of this technique is inserted into an inversion algorithm based on several test iterations (trial/error), we can find the characteristics of the subsoil according to the response measured in the field.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processing of several underground configurations, the expert can gain good experience in interpreting the data, which is very difficult, very expensive and time-consuming in the case of a real situation.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53" y="2642112"/>
            <a:ext cx="3838914" cy="28780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54" y="2501445"/>
            <a:ext cx="3176222" cy="29085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77" y="1189938"/>
            <a:ext cx="3599919" cy="139211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740055" y="2668603"/>
            <a:ext cx="173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Underground Eddy </a:t>
            </a:r>
            <a:r>
              <a:rPr lang="en-US" sz="1200" dirty="0" smtClean="0"/>
              <a:t>current</a:t>
            </a:r>
            <a:r>
              <a:rPr lang="fr-FR" sz="1200" dirty="0" smtClean="0"/>
              <a:t> propagation</a:t>
            </a:r>
            <a:endParaRPr lang="en-US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368" y="2813646"/>
            <a:ext cx="2049091" cy="25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140</Words>
  <Application>Microsoft Office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Compte Microsoft</cp:lastModifiedBy>
  <cp:revision>31</cp:revision>
  <dcterms:created xsi:type="dcterms:W3CDTF">2023-04-18T13:25:54Z</dcterms:created>
  <dcterms:modified xsi:type="dcterms:W3CDTF">2023-06-10T21:16:39Z</dcterms:modified>
</cp:coreProperties>
</file>