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4" d="100"/>
          <a:sy n="104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2F0D58-C6B9-FF0D-0571-BF6FFB3B1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t="23097" b="11427"/>
          <a:stretch/>
        </p:blipFill>
        <p:spPr>
          <a:xfrm>
            <a:off x="0" y="1112180"/>
            <a:ext cx="12192000" cy="57383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Design of the On-Site Inspection Field Laboratory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Riedmann, Ashley Davies, Astrid Winkler, Mohamed Ali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Britton, Xavier Blanchard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CTBTO, Austria; AIT, Austria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65786-4CE5-5D6A-1B46-CB029BF45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271" y="3720025"/>
            <a:ext cx="7628021" cy="2760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1E7CC-CFBA-59A8-87EA-756E534560CF}"/>
              </a:ext>
            </a:extLst>
          </p:cNvPr>
          <p:cNvSpPr txBox="1"/>
          <p:nvPr/>
        </p:nvSpPr>
        <p:spPr>
          <a:xfrm>
            <a:off x="420093" y="1341353"/>
            <a:ext cx="1131487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OpenSans"/>
              </a:rPr>
              <a:t>OSI is testing 2</a:t>
            </a:r>
            <a:r>
              <a:rPr lang="en-US" baseline="30000" dirty="0">
                <a:latin typeface="OpenSans"/>
              </a:rPr>
              <a:t>nd</a:t>
            </a:r>
            <a:r>
              <a:rPr lang="en-US" dirty="0">
                <a:latin typeface="OpenSans"/>
              </a:rPr>
              <a:t> generation flight pods for rapid deployment. We placed the new SAUNA-F inside to create a field laboratory. Rigorous testing led to conclusions for further design improvements. </a:t>
            </a:r>
            <a:endParaRPr lang="en-US" sz="1800" dirty="0">
              <a:latin typeface="OpenSans"/>
            </a:endParaRPr>
          </a:p>
          <a:p>
            <a:pPr algn="just"/>
            <a:endParaRPr lang="en-US" dirty="0">
              <a:latin typeface="OpenSans"/>
            </a:endParaRPr>
          </a:p>
          <a:p>
            <a:pPr algn="just"/>
            <a:r>
              <a:rPr lang="en-US" sz="3200" b="1" dirty="0">
                <a:latin typeface="OpenSans"/>
              </a:rPr>
              <a:t>Visit poster </a:t>
            </a:r>
            <a:r>
              <a:rPr lang="en-US" sz="3200" b="1" dirty="0"/>
              <a:t>P3.3-634</a:t>
            </a:r>
            <a:r>
              <a:rPr lang="en-US" sz="3200" b="1" dirty="0">
                <a:latin typeface="OpenSans"/>
              </a:rPr>
              <a:t> </a:t>
            </a:r>
          </a:p>
          <a:p>
            <a:pPr algn="just"/>
            <a:r>
              <a:rPr lang="en-US" sz="3200" b="1" dirty="0">
                <a:latin typeface="OpenSans"/>
              </a:rPr>
              <a:t>to find out more and discuss what an ideal flight pod will look like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84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RIEDMANN Robin</cp:lastModifiedBy>
  <cp:revision>23</cp:revision>
  <dcterms:created xsi:type="dcterms:W3CDTF">2023-04-18T13:25:54Z</dcterms:created>
  <dcterms:modified xsi:type="dcterms:W3CDTF">2023-06-12T10:59:40Z</dcterms:modified>
</cp:coreProperties>
</file>